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91" r:id="rId6"/>
    <p:sldId id="257" r:id="rId7"/>
    <p:sldId id="487" r:id="rId8"/>
    <p:sldId id="489" r:id="rId9"/>
    <p:sldId id="457" r:id="rId10"/>
    <p:sldId id="424" r:id="rId11"/>
    <p:sldId id="458" r:id="rId12"/>
    <p:sldId id="468" r:id="rId13"/>
    <p:sldId id="478" r:id="rId14"/>
  </p:sldIdLst>
  <p:sldSz cx="12192000" cy="6858000"/>
  <p:notesSz cx="6797675" cy="99266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 per defecte" id="{256B53D4-60C4-4615-99DE-2B07587E8C77}">
          <p14:sldIdLst>
            <p14:sldId id="256"/>
            <p14:sldId id="291"/>
            <p14:sldId id="257"/>
            <p14:sldId id="487"/>
            <p14:sldId id="489"/>
            <p14:sldId id="457"/>
            <p14:sldId id="424"/>
            <p14:sldId id="458"/>
            <p14:sldId id="468"/>
            <p14:sldId id="4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0F21"/>
    <a:srgbClr val="14C2D4"/>
    <a:srgbClr val="EADCF4"/>
    <a:srgbClr val="E7E7E7"/>
    <a:srgbClr val="CBCBCB"/>
    <a:srgbClr val="E9EBF5"/>
    <a:srgbClr val="F47C8A"/>
    <a:srgbClr val="CFD5EA"/>
    <a:srgbClr val="DE2A00"/>
    <a:srgbClr val="F8A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Estil fosc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quel Parés Comas" userId="31a31b41-0299-42f8-8d62-51f0e619f3e5" providerId="ADAL" clId="{4914F675-4539-4F3E-B2D8-8B04E4EC138B}"/>
    <pc:docChg chg="delSld modSection">
      <pc:chgData name="Miquel Parés Comas" userId="31a31b41-0299-42f8-8d62-51f0e619f3e5" providerId="ADAL" clId="{4914F675-4539-4F3E-B2D8-8B04E4EC138B}" dt="2024-11-05T12:01:16.489" v="2" actId="47"/>
      <pc:docMkLst>
        <pc:docMk/>
      </pc:docMkLst>
      <pc:sldChg chg="del">
        <pc:chgData name="Miquel Parés Comas" userId="31a31b41-0299-42f8-8d62-51f0e619f3e5" providerId="ADAL" clId="{4914F675-4539-4F3E-B2D8-8B04E4EC138B}" dt="2024-11-05T12:01:09.931" v="1" actId="47"/>
        <pc:sldMkLst>
          <pc:docMk/>
          <pc:sldMk cId="1124401901" sldId="477"/>
        </pc:sldMkLst>
      </pc:sldChg>
      <pc:sldChg chg="del">
        <pc:chgData name="Miquel Parés Comas" userId="31a31b41-0299-42f8-8d62-51f0e619f3e5" providerId="ADAL" clId="{4914F675-4539-4F3E-B2D8-8B04E4EC138B}" dt="2024-11-05T12:01:16.489" v="2" actId="47"/>
        <pc:sldMkLst>
          <pc:docMk/>
          <pc:sldMk cId="3900760824" sldId="483"/>
        </pc:sldMkLst>
      </pc:sldChg>
      <pc:sldChg chg="del">
        <pc:chgData name="Miquel Parés Comas" userId="31a31b41-0299-42f8-8d62-51f0e619f3e5" providerId="ADAL" clId="{4914F675-4539-4F3E-B2D8-8B04E4EC138B}" dt="2024-11-05T12:00:51.134" v="0" actId="47"/>
        <pc:sldMkLst>
          <pc:docMk/>
          <pc:sldMk cId="3429206368" sldId="488"/>
        </pc:sldMkLst>
      </pc:sldChg>
    </pc:docChg>
  </pc:docChgLst>
  <pc:docChgLst>
    <pc:chgData name="Miquel Parés Comas" userId="31a31b41-0299-42f8-8d62-51f0e619f3e5" providerId="ADAL" clId="{B4EB4F18-340E-4E1C-A247-198E82435BCD}"/>
    <pc:docChg chg="undo custSel addSld delSld modSld modSection">
      <pc:chgData name="Miquel Parés Comas" userId="31a31b41-0299-42f8-8d62-51f0e619f3e5" providerId="ADAL" clId="{B4EB4F18-340E-4E1C-A247-198E82435BCD}" dt="2024-10-16T09:43:58.180" v="151" actId="1076"/>
      <pc:docMkLst>
        <pc:docMk/>
      </pc:docMkLst>
      <pc:sldChg chg="modSp mod">
        <pc:chgData name="Miquel Parés Comas" userId="31a31b41-0299-42f8-8d62-51f0e619f3e5" providerId="ADAL" clId="{B4EB4F18-340E-4E1C-A247-198E82435BCD}" dt="2024-10-15T14:21:10.205" v="69" actId="6549"/>
        <pc:sldMkLst>
          <pc:docMk/>
          <pc:sldMk cId="3793934208" sldId="256"/>
        </pc:sldMkLst>
        <pc:spChg chg="mod">
          <ac:chgData name="Miquel Parés Comas" userId="31a31b41-0299-42f8-8d62-51f0e619f3e5" providerId="ADAL" clId="{B4EB4F18-340E-4E1C-A247-198E82435BCD}" dt="2024-10-15T14:21:10.205" v="69" actId="6549"/>
          <ac:spMkLst>
            <pc:docMk/>
            <pc:sldMk cId="3793934208" sldId="256"/>
            <ac:spMk id="7" creationId="{3FFC431B-BC68-4ABD-87E2-62C2C73A5E56}"/>
          </ac:spMkLst>
        </pc:spChg>
        <pc:spChg chg="mod">
          <ac:chgData name="Miquel Parés Comas" userId="31a31b41-0299-42f8-8d62-51f0e619f3e5" providerId="ADAL" clId="{B4EB4F18-340E-4E1C-A247-198E82435BCD}" dt="2024-10-15T14:20:57.399" v="48" actId="113"/>
          <ac:spMkLst>
            <pc:docMk/>
            <pc:sldMk cId="3793934208" sldId="256"/>
            <ac:spMk id="9" creationId="{7FCCCE6D-0B1E-47A1-BF85-AC2D28EC578F}"/>
          </ac:spMkLst>
        </pc:spChg>
      </pc:sldChg>
      <pc:sldChg chg="modSp">
        <pc:chgData name="Miquel Parés Comas" userId="31a31b41-0299-42f8-8d62-51f0e619f3e5" providerId="ADAL" clId="{B4EB4F18-340E-4E1C-A247-198E82435BCD}" dt="2024-10-16T09:30:57.357" v="90" actId="1076"/>
        <pc:sldMkLst>
          <pc:docMk/>
          <pc:sldMk cId="412368046" sldId="257"/>
        </pc:sldMkLst>
        <pc:picChg chg="mod">
          <ac:chgData name="Miquel Parés Comas" userId="31a31b41-0299-42f8-8d62-51f0e619f3e5" providerId="ADAL" clId="{B4EB4F18-340E-4E1C-A247-198E82435BCD}" dt="2024-10-16T09:30:57.357" v="90" actId="1076"/>
          <ac:picMkLst>
            <pc:docMk/>
            <pc:sldMk cId="412368046" sldId="257"/>
            <ac:picMk id="2" creationId="{52D245C0-3DCB-9F76-3D95-D22438339B06}"/>
          </ac:picMkLst>
        </pc:picChg>
      </pc:sldChg>
      <pc:sldChg chg="del">
        <pc:chgData name="Miquel Parés Comas" userId="31a31b41-0299-42f8-8d62-51f0e619f3e5" providerId="ADAL" clId="{B4EB4F18-340E-4E1C-A247-198E82435BCD}" dt="2024-10-15T14:22:25.591" v="70" actId="47"/>
        <pc:sldMkLst>
          <pc:docMk/>
          <pc:sldMk cId="2435016824" sldId="432"/>
        </pc:sldMkLst>
      </pc:sldChg>
      <pc:sldChg chg="addSp delSp modSp mod">
        <pc:chgData name="Miquel Parés Comas" userId="31a31b41-0299-42f8-8d62-51f0e619f3e5" providerId="ADAL" clId="{B4EB4F18-340E-4E1C-A247-198E82435BCD}" dt="2024-10-16T09:33:55.917" v="107" actId="1076"/>
        <pc:sldMkLst>
          <pc:docMk/>
          <pc:sldMk cId="2279229818" sldId="457"/>
        </pc:sldMkLst>
        <pc:graphicFrameChg chg="del mod">
          <ac:chgData name="Miquel Parés Comas" userId="31a31b41-0299-42f8-8d62-51f0e619f3e5" providerId="ADAL" clId="{B4EB4F18-340E-4E1C-A247-198E82435BCD}" dt="2024-10-16T09:31:26.086" v="98" actId="478"/>
          <ac:graphicFrameMkLst>
            <pc:docMk/>
            <pc:sldMk cId="2279229818" sldId="457"/>
            <ac:graphicFrameMk id="3" creationId="{002701CE-E2FE-4FBC-9C8D-9AA427A6892F}"/>
          </ac:graphicFrameMkLst>
        </pc:graphicFrameChg>
        <pc:picChg chg="add mod ord">
          <ac:chgData name="Miquel Parés Comas" userId="31a31b41-0299-42f8-8d62-51f0e619f3e5" providerId="ADAL" clId="{B4EB4F18-340E-4E1C-A247-198E82435BCD}" dt="2024-10-16T09:33:55.917" v="107" actId="1076"/>
          <ac:picMkLst>
            <pc:docMk/>
            <pc:sldMk cId="2279229818" sldId="457"/>
            <ac:picMk id="4" creationId="{46096292-56EA-C52C-502D-B1D0F7DCF8F8}"/>
          </ac:picMkLst>
        </pc:picChg>
        <pc:picChg chg="mod">
          <ac:chgData name="Miquel Parés Comas" userId="31a31b41-0299-42f8-8d62-51f0e619f3e5" providerId="ADAL" clId="{B4EB4F18-340E-4E1C-A247-198E82435BCD}" dt="2024-10-16T09:33:50.750" v="106" actId="1076"/>
          <ac:picMkLst>
            <pc:docMk/>
            <pc:sldMk cId="2279229818" sldId="457"/>
            <ac:picMk id="9" creationId="{48C31CFD-1401-4F5B-B697-889242A42827}"/>
          </ac:picMkLst>
        </pc:picChg>
        <pc:picChg chg="del">
          <ac:chgData name="Miquel Parés Comas" userId="31a31b41-0299-42f8-8d62-51f0e619f3e5" providerId="ADAL" clId="{B4EB4F18-340E-4E1C-A247-198E82435BCD}" dt="2024-10-16T09:33:26.506" v="99" actId="478"/>
          <ac:picMkLst>
            <pc:docMk/>
            <pc:sldMk cId="2279229818" sldId="457"/>
            <ac:picMk id="11" creationId="{355658D2-EA17-D97B-203A-11E187D75913}"/>
          </ac:picMkLst>
        </pc:picChg>
        <pc:picChg chg="mod">
          <ac:chgData name="Miquel Parés Comas" userId="31a31b41-0299-42f8-8d62-51f0e619f3e5" providerId="ADAL" clId="{B4EB4F18-340E-4E1C-A247-198E82435BCD}" dt="2024-10-16T09:33:50.750" v="106" actId="1076"/>
          <ac:picMkLst>
            <pc:docMk/>
            <pc:sldMk cId="2279229818" sldId="457"/>
            <ac:picMk id="13" creationId="{5F057CBE-28BA-40F1-8C08-8B4D23DCEAEF}"/>
          </ac:picMkLst>
        </pc:picChg>
        <pc:cxnChg chg="mod">
          <ac:chgData name="Miquel Parés Comas" userId="31a31b41-0299-42f8-8d62-51f0e619f3e5" providerId="ADAL" clId="{B4EB4F18-340E-4E1C-A247-198E82435BCD}" dt="2024-10-16T09:33:50.750" v="106" actId="1076"/>
          <ac:cxnSpMkLst>
            <pc:docMk/>
            <pc:sldMk cId="2279229818" sldId="457"/>
            <ac:cxnSpMk id="15" creationId="{CD4CFCD2-EF7D-443C-ACBF-61AE83BAD4BD}"/>
          </ac:cxnSpMkLst>
        </pc:cxnChg>
      </pc:sldChg>
      <pc:sldChg chg="addSp delSp modSp mod">
        <pc:chgData name="Miquel Parés Comas" userId="31a31b41-0299-42f8-8d62-51f0e619f3e5" providerId="ADAL" clId="{B4EB4F18-340E-4E1C-A247-198E82435BCD}" dt="2024-10-16T09:43:11.898" v="146" actId="1038"/>
        <pc:sldMkLst>
          <pc:docMk/>
          <pc:sldMk cId="2466075041" sldId="458"/>
        </pc:sldMkLst>
        <pc:graphicFrameChg chg="del mod">
          <ac:chgData name="Miquel Parés Comas" userId="31a31b41-0299-42f8-8d62-51f0e619f3e5" providerId="ADAL" clId="{B4EB4F18-340E-4E1C-A247-198E82435BCD}" dt="2024-10-16T09:41:44.981" v="121" actId="478"/>
          <ac:graphicFrameMkLst>
            <pc:docMk/>
            <pc:sldMk cId="2466075041" sldId="458"/>
            <ac:graphicFrameMk id="2" creationId="{CBF0110C-FD35-9FCB-911E-DA3CE0FFC0EB}"/>
          </ac:graphicFrameMkLst>
        </pc:graphicFrameChg>
        <pc:picChg chg="add mod ord">
          <ac:chgData name="Miquel Parés Comas" userId="31a31b41-0299-42f8-8d62-51f0e619f3e5" providerId="ADAL" clId="{B4EB4F18-340E-4E1C-A247-198E82435BCD}" dt="2024-10-16T09:43:06.371" v="129" actId="167"/>
          <ac:picMkLst>
            <pc:docMk/>
            <pc:sldMk cId="2466075041" sldId="458"/>
            <ac:picMk id="4" creationId="{9CA80F5D-7383-BB5E-06F3-A46C5291FCA7}"/>
          </ac:picMkLst>
        </pc:picChg>
        <pc:picChg chg="del">
          <ac:chgData name="Miquel Parés Comas" userId="31a31b41-0299-42f8-8d62-51f0e619f3e5" providerId="ADAL" clId="{B4EB4F18-340E-4E1C-A247-198E82435BCD}" dt="2024-10-16T09:42:44.634" v="122" actId="478"/>
          <ac:picMkLst>
            <pc:docMk/>
            <pc:sldMk cId="2466075041" sldId="458"/>
            <ac:picMk id="5" creationId="{0B0D5D54-7FAB-588C-3CA2-87C1A6EF5C5F}"/>
          </ac:picMkLst>
        </pc:picChg>
        <pc:cxnChg chg="mod">
          <ac:chgData name="Miquel Parés Comas" userId="31a31b41-0299-42f8-8d62-51f0e619f3e5" providerId="ADAL" clId="{B4EB4F18-340E-4E1C-A247-198E82435BCD}" dt="2024-10-16T09:43:11.898" v="146" actId="1038"/>
          <ac:cxnSpMkLst>
            <pc:docMk/>
            <pc:sldMk cId="2466075041" sldId="458"/>
            <ac:cxnSpMk id="15" creationId="{CD4CFCD2-EF7D-443C-ACBF-61AE83BAD4BD}"/>
          </ac:cxnSpMkLst>
        </pc:cxnChg>
      </pc:sldChg>
      <pc:sldChg chg="delSp mod">
        <pc:chgData name="Miquel Parés Comas" userId="31a31b41-0299-42f8-8d62-51f0e619f3e5" providerId="ADAL" clId="{B4EB4F18-340E-4E1C-A247-198E82435BCD}" dt="2024-10-16T09:43:45.579" v="148" actId="478"/>
        <pc:sldMkLst>
          <pc:docMk/>
          <pc:sldMk cId="1184480405" sldId="468"/>
        </pc:sldMkLst>
        <pc:spChg chg="del">
          <ac:chgData name="Miquel Parés Comas" userId="31a31b41-0299-42f8-8d62-51f0e619f3e5" providerId="ADAL" clId="{B4EB4F18-340E-4E1C-A247-198E82435BCD}" dt="2024-10-16T09:43:44.621" v="147" actId="478"/>
          <ac:spMkLst>
            <pc:docMk/>
            <pc:sldMk cId="1184480405" sldId="468"/>
            <ac:spMk id="2" creationId="{CA6152B2-AE0C-51C4-FA9F-A76BE0B6FEF9}"/>
          </ac:spMkLst>
        </pc:spChg>
        <pc:picChg chg="del">
          <ac:chgData name="Miquel Parés Comas" userId="31a31b41-0299-42f8-8d62-51f0e619f3e5" providerId="ADAL" clId="{B4EB4F18-340E-4E1C-A247-198E82435BCD}" dt="2024-10-16T09:43:45.579" v="148" actId="478"/>
          <ac:picMkLst>
            <pc:docMk/>
            <pc:sldMk cId="1184480405" sldId="468"/>
            <ac:picMk id="8" creationId="{0C6DBCAF-3CB2-FDA4-F83B-E71E00D75DE0}"/>
          </ac:picMkLst>
        </pc:picChg>
      </pc:sldChg>
      <pc:sldChg chg="modSp mod">
        <pc:chgData name="Miquel Parés Comas" userId="31a31b41-0299-42f8-8d62-51f0e619f3e5" providerId="ADAL" clId="{B4EB4F18-340E-4E1C-A247-198E82435BCD}" dt="2024-10-15T14:23:17.159" v="79" actId="14100"/>
        <pc:sldMkLst>
          <pc:docMk/>
          <pc:sldMk cId="1124401901" sldId="477"/>
        </pc:sldMkLst>
        <pc:spChg chg="mod">
          <ac:chgData name="Miquel Parés Comas" userId="31a31b41-0299-42f8-8d62-51f0e619f3e5" providerId="ADAL" clId="{B4EB4F18-340E-4E1C-A247-198E82435BCD}" dt="2024-10-15T14:22:36.178" v="71" actId="14100"/>
          <ac:spMkLst>
            <pc:docMk/>
            <pc:sldMk cId="1124401901" sldId="477"/>
            <ac:spMk id="16" creationId="{8562B938-A54B-D362-EACA-D5B697B0E391}"/>
          </ac:spMkLst>
        </pc:spChg>
        <pc:spChg chg="mod">
          <ac:chgData name="Miquel Parés Comas" userId="31a31b41-0299-42f8-8d62-51f0e619f3e5" providerId="ADAL" clId="{B4EB4F18-340E-4E1C-A247-198E82435BCD}" dt="2024-10-15T14:22:54.235" v="74" actId="14100"/>
          <ac:spMkLst>
            <pc:docMk/>
            <pc:sldMk cId="1124401901" sldId="477"/>
            <ac:spMk id="34" creationId="{AFAD7411-C145-3BBD-FCC6-14120B1414BC}"/>
          </ac:spMkLst>
        </pc:spChg>
        <pc:spChg chg="mod">
          <ac:chgData name="Miquel Parés Comas" userId="31a31b41-0299-42f8-8d62-51f0e619f3e5" providerId="ADAL" clId="{B4EB4F18-340E-4E1C-A247-198E82435BCD}" dt="2024-10-15T14:23:14.491" v="78" actId="14100"/>
          <ac:spMkLst>
            <pc:docMk/>
            <pc:sldMk cId="1124401901" sldId="477"/>
            <ac:spMk id="39" creationId="{0B3FDC0A-8F0C-83CB-0BC3-851CF1230AB8}"/>
          </ac:spMkLst>
        </pc:spChg>
        <pc:spChg chg="mod">
          <ac:chgData name="Miquel Parés Comas" userId="31a31b41-0299-42f8-8d62-51f0e619f3e5" providerId="ADAL" clId="{B4EB4F18-340E-4E1C-A247-198E82435BCD}" dt="2024-10-15T14:23:07.688" v="76" actId="14100"/>
          <ac:spMkLst>
            <pc:docMk/>
            <pc:sldMk cId="1124401901" sldId="477"/>
            <ac:spMk id="40" creationId="{93077EF0-C2C0-C241-99F0-4EFC7110CDAE}"/>
          </ac:spMkLst>
        </pc:spChg>
        <pc:spChg chg="mod">
          <ac:chgData name="Miquel Parés Comas" userId="31a31b41-0299-42f8-8d62-51f0e619f3e5" providerId="ADAL" clId="{B4EB4F18-340E-4E1C-A247-198E82435BCD}" dt="2024-10-15T14:23:10.559" v="77" actId="14100"/>
          <ac:spMkLst>
            <pc:docMk/>
            <pc:sldMk cId="1124401901" sldId="477"/>
            <ac:spMk id="41" creationId="{A87DFD18-962C-81C3-73E2-15B851FFE7F5}"/>
          </ac:spMkLst>
        </pc:spChg>
        <pc:spChg chg="mod">
          <ac:chgData name="Miquel Parés Comas" userId="31a31b41-0299-42f8-8d62-51f0e619f3e5" providerId="ADAL" clId="{B4EB4F18-340E-4E1C-A247-198E82435BCD}" dt="2024-10-15T14:23:17.159" v="79" actId="14100"/>
          <ac:spMkLst>
            <pc:docMk/>
            <pc:sldMk cId="1124401901" sldId="477"/>
            <ac:spMk id="43" creationId="{7E186E25-844A-5EF4-06DE-967C0B560CFD}"/>
          </ac:spMkLst>
        </pc:spChg>
      </pc:sldChg>
      <pc:sldChg chg="modSp mod">
        <pc:chgData name="Miquel Parés Comas" userId="31a31b41-0299-42f8-8d62-51f0e619f3e5" providerId="ADAL" clId="{B4EB4F18-340E-4E1C-A247-198E82435BCD}" dt="2024-10-16T09:43:58.180" v="151" actId="1076"/>
        <pc:sldMkLst>
          <pc:docMk/>
          <pc:sldMk cId="4270394631" sldId="478"/>
        </pc:sldMkLst>
        <pc:graphicFrameChg chg="mod">
          <ac:chgData name="Miquel Parés Comas" userId="31a31b41-0299-42f8-8d62-51f0e619f3e5" providerId="ADAL" clId="{B4EB4F18-340E-4E1C-A247-198E82435BCD}" dt="2024-10-16T09:43:58.180" v="151" actId="1076"/>
          <ac:graphicFrameMkLst>
            <pc:docMk/>
            <pc:sldMk cId="4270394631" sldId="478"/>
            <ac:graphicFrameMk id="2" creationId="{1B599DF0-8BCA-457A-AA87-A9EB2F6A390C}"/>
          </ac:graphicFrameMkLst>
        </pc:graphicFrameChg>
      </pc:sldChg>
      <pc:sldChg chg="modSp mod">
        <pc:chgData name="Miquel Parés Comas" userId="31a31b41-0299-42f8-8d62-51f0e619f3e5" providerId="ADAL" clId="{B4EB4F18-340E-4E1C-A247-198E82435BCD}" dt="2024-10-15T14:23:50.131" v="87" actId="14100"/>
        <pc:sldMkLst>
          <pc:docMk/>
          <pc:sldMk cId="3900760824" sldId="483"/>
        </pc:sldMkLst>
        <pc:spChg chg="mod">
          <ac:chgData name="Miquel Parés Comas" userId="31a31b41-0299-42f8-8d62-51f0e619f3e5" providerId="ADAL" clId="{B4EB4F18-340E-4E1C-A247-198E82435BCD}" dt="2024-10-15T14:23:50.131" v="87" actId="14100"/>
          <ac:spMkLst>
            <pc:docMk/>
            <pc:sldMk cId="3900760824" sldId="483"/>
            <ac:spMk id="16" creationId="{8562B938-A54B-D362-EACA-D5B697B0E391}"/>
          </ac:spMkLst>
        </pc:spChg>
        <pc:spChg chg="mod">
          <ac:chgData name="Miquel Parés Comas" userId="31a31b41-0299-42f8-8d62-51f0e619f3e5" providerId="ADAL" clId="{B4EB4F18-340E-4E1C-A247-198E82435BCD}" dt="2024-10-15T14:23:33.938" v="82" actId="14100"/>
          <ac:spMkLst>
            <pc:docMk/>
            <pc:sldMk cId="3900760824" sldId="483"/>
            <ac:spMk id="43" creationId="{7E186E25-844A-5EF4-06DE-967C0B560CFD}"/>
          </ac:spMkLst>
        </pc:spChg>
        <pc:spChg chg="mod">
          <ac:chgData name="Miquel Parés Comas" userId="31a31b41-0299-42f8-8d62-51f0e619f3e5" providerId="ADAL" clId="{B4EB4F18-340E-4E1C-A247-198E82435BCD}" dt="2024-10-15T14:23:31.279" v="81" actId="14100"/>
          <ac:spMkLst>
            <pc:docMk/>
            <pc:sldMk cId="3900760824" sldId="483"/>
            <ac:spMk id="44" creationId="{78F6C0D5-2D32-6AF0-9D53-9DD1B150546D}"/>
          </ac:spMkLst>
        </pc:spChg>
      </pc:sldChg>
      <pc:sldChg chg="del">
        <pc:chgData name="Miquel Parés Comas" userId="31a31b41-0299-42f8-8d62-51f0e619f3e5" providerId="ADAL" clId="{B4EB4F18-340E-4E1C-A247-198E82435BCD}" dt="2024-10-16T09:41:39.030" v="113" actId="47"/>
        <pc:sldMkLst>
          <pc:docMk/>
          <pc:sldMk cId="113051832" sldId="484"/>
        </pc:sldMkLst>
      </pc:sldChg>
      <pc:sldChg chg="modSp">
        <pc:chgData name="Miquel Parés Comas" userId="31a31b41-0299-42f8-8d62-51f0e619f3e5" providerId="ADAL" clId="{B4EB4F18-340E-4E1C-A247-198E82435BCD}" dt="2024-10-16T09:31:07.643" v="93" actId="1076"/>
        <pc:sldMkLst>
          <pc:docMk/>
          <pc:sldMk cId="4121478920" sldId="487"/>
        </pc:sldMkLst>
        <pc:picChg chg="mod">
          <ac:chgData name="Miquel Parés Comas" userId="31a31b41-0299-42f8-8d62-51f0e619f3e5" providerId="ADAL" clId="{B4EB4F18-340E-4E1C-A247-198E82435BCD}" dt="2024-10-16T09:31:07.643" v="93" actId="1076"/>
          <ac:picMkLst>
            <pc:docMk/>
            <pc:sldMk cId="4121478920" sldId="487"/>
            <ac:picMk id="2" creationId="{8D6BF3FC-5CB2-7711-36FC-4A9501A3C4C6}"/>
          </ac:picMkLst>
        </pc:picChg>
      </pc:sldChg>
      <pc:sldChg chg="addSp delSp modSp new mod">
        <pc:chgData name="Miquel Parés Comas" userId="31a31b41-0299-42f8-8d62-51f0e619f3e5" providerId="ADAL" clId="{B4EB4F18-340E-4E1C-A247-198E82435BCD}" dt="2024-10-16T09:41:02.080" v="112" actId="1076"/>
        <pc:sldMkLst>
          <pc:docMk/>
          <pc:sldMk cId="2734485068" sldId="489"/>
        </pc:sldMkLst>
        <pc:spChg chg="del">
          <ac:chgData name="Miquel Parés Comas" userId="31a31b41-0299-42f8-8d62-51f0e619f3e5" providerId="ADAL" clId="{B4EB4F18-340E-4E1C-A247-198E82435BCD}" dt="2024-10-16T09:40:55.548" v="109" actId="478"/>
          <ac:spMkLst>
            <pc:docMk/>
            <pc:sldMk cId="2734485068" sldId="489"/>
            <ac:spMk id="2" creationId="{9BAFCE05-3557-F4D4-2187-144ADDF86554}"/>
          </ac:spMkLst>
        </pc:spChg>
        <pc:spChg chg="del">
          <ac:chgData name="Miquel Parés Comas" userId="31a31b41-0299-42f8-8d62-51f0e619f3e5" providerId="ADAL" clId="{B4EB4F18-340E-4E1C-A247-198E82435BCD}" dt="2024-10-16T09:40:55.548" v="109" actId="478"/>
          <ac:spMkLst>
            <pc:docMk/>
            <pc:sldMk cId="2734485068" sldId="489"/>
            <ac:spMk id="3" creationId="{6CE5BE8C-8F95-BE5D-C7CB-FC869C296514}"/>
          </ac:spMkLst>
        </pc:spChg>
        <pc:picChg chg="add mod">
          <ac:chgData name="Miquel Parés Comas" userId="31a31b41-0299-42f8-8d62-51f0e619f3e5" providerId="ADAL" clId="{B4EB4F18-340E-4E1C-A247-198E82435BCD}" dt="2024-10-16T09:41:02.080" v="112" actId="1076"/>
          <ac:picMkLst>
            <pc:docMk/>
            <pc:sldMk cId="2734485068" sldId="489"/>
            <ac:picMk id="5" creationId="{3ADCCA10-0FDB-E8AC-E179-ABCB2ADEEF4E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sitatdevic.sharepoint.com/teams/OTRI634/Documentos%20compartidos/General/001_GENERAL/5_INFORMES/2-Informe_VrTC/2024/UDC/activitats%20congressuals%2023_24grafi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a-ES">
                <a:solidFill>
                  <a:schemeClr val="tx1"/>
                </a:solidFill>
              </a:rPr>
              <a:t>Activitats Congressuals i de Divulgació Científica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'[activitats congressuals 23_24grafic.xlsx]DADES INFORME 15072024'!$A$4</c:f>
              <c:strCache>
                <c:ptCount val="1"/>
                <c:pt idx="0">
                  <c:v>UVic-UCC/Comarcals/Autonòmiques/Estatals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1.1140121234343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9B-4512-8B67-8E0F7FBA3866}"/>
                </c:ext>
              </c:extLst>
            </c:dLbl>
            <c:dLbl>
              <c:idx val="7"/>
              <c:layout>
                <c:manualLayout>
                  <c:x val="-1.81026970058073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9B-4512-8B67-8E0F7FBA3866}"/>
                </c:ext>
              </c:extLst>
            </c:dLbl>
            <c:dLbl>
              <c:idx val="9"/>
              <c:layout>
                <c:manualLayout>
                  <c:x val="-1.2532636388635849E-2"/>
                  <c:y val="-2.8648162034305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9B-4512-8B67-8E0F7FBA3866}"/>
                </c:ext>
              </c:extLst>
            </c:dLbl>
            <c:dLbl>
              <c:idx val="10"/>
              <c:layout>
                <c:manualLayout>
                  <c:x val="-1.8102697005807539E-2"/>
                  <c:y val="-1.9098774689536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9B-4512-8B67-8E0F7FBA38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'[activitats congressuals 23_24grafic.xlsx]DADES INFORME 15072024'!$B$3:$O$3</c:f>
              <c:strCache>
                <c:ptCount val="14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  <c:pt idx="10">
                  <c:v>20/21</c:v>
                </c:pt>
                <c:pt idx="11">
                  <c:v>21/22</c:v>
                </c:pt>
                <c:pt idx="12">
                  <c:v>22/23</c:v>
                </c:pt>
                <c:pt idx="13">
                  <c:v>23/24</c:v>
                </c:pt>
              </c:strCache>
            </c:strRef>
          </c:cat>
          <c:val>
            <c:numRef>
              <c:f>'[activitats congressuals 23_24grafic.xlsx]DADES INFORME 15072024'!$B$4:$O$4</c:f>
              <c:numCache>
                <c:formatCode>General</c:formatCode>
                <c:ptCount val="14"/>
                <c:pt idx="0">
                  <c:v>5</c:v>
                </c:pt>
                <c:pt idx="1">
                  <c:v>8</c:v>
                </c:pt>
                <c:pt idx="2">
                  <c:v>20</c:v>
                </c:pt>
                <c:pt idx="3">
                  <c:v>21</c:v>
                </c:pt>
                <c:pt idx="4">
                  <c:v>20</c:v>
                </c:pt>
                <c:pt idx="5">
                  <c:v>40</c:v>
                </c:pt>
                <c:pt idx="6">
                  <c:v>87</c:v>
                </c:pt>
                <c:pt idx="7">
                  <c:v>127</c:v>
                </c:pt>
                <c:pt idx="8">
                  <c:v>130</c:v>
                </c:pt>
                <c:pt idx="9">
                  <c:v>151</c:v>
                </c:pt>
                <c:pt idx="10">
                  <c:v>214</c:v>
                </c:pt>
                <c:pt idx="11">
                  <c:v>191</c:v>
                </c:pt>
                <c:pt idx="12">
                  <c:v>131</c:v>
                </c:pt>
                <c:pt idx="13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9B-4512-8B67-8E0F7FBA3866}"/>
            </c:ext>
          </c:extLst>
        </c:ser>
        <c:ser>
          <c:idx val="1"/>
          <c:order val="1"/>
          <c:tx>
            <c:strRef>
              <c:f>'[activitats congressuals 23_24grafic.xlsx]DADES INFORME 15072024'!$A$5</c:f>
              <c:strCache>
                <c:ptCount val="1"/>
                <c:pt idx="0">
                  <c:v>Activitats Internacionals UVic-UCC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'[activitats congressuals 23_24grafic.xlsx]DADES INFORME 15072024'!$B$3:$O$3</c:f>
              <c:strCache>
                <c:ptCount val="14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  <c:pt idx="10">
                  <c:v>20/21</c:v>
                </c:pt>
                <c:pt idx="11">
                  <c:v>21/22</c:v>
                </c:pt>
                <c:pt idx="12">
                  <c:v>22/23</c:v>
                </c:pt>
                <c:pt idx="13">
                  <c:v>23/24</c:v>
                </c:pt>
              </c:strCache>
            </c:strRef>
          </c:cat>
          <c:val>
            <c:numRef>
              <c:f>'[activitats congressuals 23_24grafic.xlsx]DADES INFORME 15072024'!$B$5:$O$5</c:f>
              <c:numCache>
                <c:formatCode>General</c:formatCode>
                <c:ptCount val="14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6</c:v>
                </c:pt>
                <c:pt idx="4">
                  <c:v>4</c:v>
                </c:pt>
                <c:pt idx="5">
                  <c:v>6</c:v>
                </c:pt>
                <c:pt idx="6">
                  <c:v>11</c:v>
                </c:pt>
                <c:pt idx="7">
                  <c:v>12</c:v>
                </c:pt>
                <c:pt idx="8">
                  <c:v>22</c:v>
                </c:pt>
                <c:pt idx="9">
                  <c:v>13</c:v>
                </c:pt>
                <c:pt idx="10">
                  <c:v>26</c:v>
                </c:pt>
                <c:pt idx="11">
                  <c:v>22</c:v>
                </c:pt>
                <c:pt idx="12">
                  <c:v>13</c:v>
                </c:pt>
                <c:pt idx="1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9B-4512-8B67-8E0F7FBA3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0087488"/>
        <c:axId val="2100098304"/>
      </c:barChart>
      <c:lineChart>
        <c:grouping val="standard"/>
        <c:varyColors val="0"/>
        <c:ser>
          <c:idx val="2"/>
          <c:order val="2"/>
          <c:tx>
            <c:strRef>
              <c:f>'[activitats congressuals 23_24grafic.xlsx]DADES INFORME 15072024'!$A$6</c:f>
              <c:strCache>
                <c:ptCount val="1"/>
                <c:pt idx="0">
                  <c:v>Total Activitats UVic-UCC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'[activitats congressuals 23_24grafic.xlsx]DADES INFORME 15072024'!$B$3:$O$3</c:f>
              <c:strCache>
                <c:ptCount val="14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  <c:pt idx="10">
                  <c:v>20/21</c:v>
                </c:pt>
                <c:pt idx="11">
                  <c:v>21/22</c:v>
                </c:pt>
                <c:pt idx="12">
                  <c:v>22/23</c:v>
                </c:pt>
                <c:pt idx="13">
                  <c:v>23/24</c:v>
                </c:pt>
              </c:strCache>
            </c:strRef>
          </c:cat>
          <c:val>
            <c:numRef>
              <c:f>'[activitats congressuals 23_24grafic.xlsx]DADES INFORME 15072024'!$B$6:$O$6</c:f>
              <c:numCache>
                <c:formatCode>General</c:formatCode>
                <c:ptCount val="14"/>
                <c:pt idx="0">
                  <c:v>6</c:v>
                </c:pt>
                <c:pt idx="1">
                  <c:v>12</c:v>
                </c:pt>
                <c:pt idx="2">
                  <c:v>21</c:v>
                </c:pt>
                <c:pt idx="3">
                  <c:v>27</c:v>
                </c:pt>
                <c:pt idx="4">
                  <c:v>24</c:v>
                </c:pt>
                <c:pt idx="5">
                  <c:v>46</c:v>
                </c:pt>
                <c:pt idx="6">
                  <c:v>98</c:v>
                </c:pt>
                <c:pt idx="7">
                  <c:v>139</c:v>
                </c:pt>
                <c:pt idx="8">
                  <c:v>152</c:v>
                </c:pt>
                <c:pt idx="9">
                  <c:v>164</c:v>
                </c:pt>
                <c:pt idx="10">
                  <c:v>240</c:v>
                </c:pt>
                <c:pt idx="11">
                  <c:v>213</c:v>
                </c:pt>
                <c:pt idx="12">
                  <c:v>144</c:v>
                </c:pt>
                <c:pt idx="13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D9B-4512-8B67-8E0F7FBA3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0087488"/>
        <c:axId val="2100098304"/>
      </c:lineChart>
      <c:catAx>
        <c:axId val="2100087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00098304"/>
        <c:crosses val="autoZero"/>
        <c:auto val="1"/>
        <c:lblAlgn val="ctr"/>
        <c:lblOffset val="100"/>
        <c:noMultiLvlLbl val="0"/>
      </c:catAx>
      <c:valAx>
        <c:axId val="210009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  <c:crossAx val="2100087488"/>
        <c:crosses val="autoZero"/>
        <c:crossBetween val="between"/>
      </c:valAx>
      <c:spPr>
        <a:noFill/>
        <a:ln>
          <a:solidFill>
            <a:schemeClr val="bg1">
              <a:lumMod val="8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6.3805263663424483E-2"/>
          <c:y val="0.15040266270003666"/>
          <c:w val="0.31816844126458804"/>
          <c:h val="0.1238438990975641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806AF-ABEC-4E63-860D-2CFA2C1CBC4C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5A6C0-731A-447E-BE20-1BEB6DAB140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9446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D5A6C0-731A-447E-BE20-1BEB6DAB1401}" type="slidenum">
              <a:rPr lang="ca-ES" smtClean="0"/>
              <a:t>9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1113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04CCD88-C62E-4447-B5CC-F62B05772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E1A93ED7-D35F-4725-970A-AC6283175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FC84BE0A-F94A-43F3-8DC1-F78D5494A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6241B06-DB1C-4C97-B45A-5DF33171A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A65FD4A4-2562-4EC0-AF60-5DB7F424C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6981862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C32F0581-E80F-4354-B14A-3A8065C9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DC690CE2-266C-4B41-9AED-CB52B6DB0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44FE0409-3FE2-41BE-A84B-299FA203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C2B7854-3375-4942-A9E2-568B48ED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2D1FF1B-16DA-4D34-AE13-14E7CCAA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0364148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18016C7F-340E-4AB7-BF52-51553855A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1948C589-9A4E-49C4-A125-45FCE4062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D0CABFF-1AE7-4689-B25C-FFB8EF5F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497E4BD-F098-46EC-BCEB-21318789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CA8D273-0481-4061-9B9C-C45121BA0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292799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2122443A-645C-4A00-908D-4B44E54C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0C4C6194-E022-4C87-9477-A3E1D1981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637BBB8-98F9-454D-96B9-1A6BDD03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91FF9D7-2D2A-4B82-8D47-9AAB20035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079AB55-BB65-4446-88D7-EE39250B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4962391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6F21C27-4D86-48BD-9961-8BFBC6825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4371FBA1-D8C9-4E7C-9046-63522EEAF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938C47EC-F8DA-4716-BC8E-4A671DC65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F5BCD7C1-0503-4B7A-9F5F-D47A62BD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3BB16C0-2594-48D6-9C0A-551E7055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4215930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CE01494-E7DB-45E7-AD16-A0A5F4F4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DA27EB2-9679-469B-AF43-92A730D9A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1EB25E1A-6775-4FBC-90C8-EE77429B4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15E407E8-5828-440A-B002-7865E6E7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A4A07CD5-6B74-44F9-99E0-2A258A74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E23AB357-D6E4-414E-9BE4-C40330A1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00211642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A123C45-62C8-4367-8B06-6339910F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E5BFD5CB-CADB-449B-AF22-160F40C8F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25DAFEB0-6CC0-4591-9BD4-8BE3F14C6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D82E82D9-4C77-46F5-A31C-4ACAA372C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FCEE16CB-0379-4EF8-BED1-66D05A888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C048B9BF-70A0-4315-BDDC-CA35F633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515B6B9F-7924-47EC-BE31-970DB95A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A0A3CA79-5D3C-4067-BF5B-E0E693DA2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02482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25DDAB4-B5BD-4491-BE01-6CC148802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59696DD-BA4D-4D2F-B4B7-5A12FC5E3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D8A3013E-4375-45A7-BD4A-CF37D87C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4E8542FC-C3E1-4A2E-8429-C6AF4987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666183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9E7FA0B8-BCF9-4871-BB7F-A7D2AF880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0D5C6B07-B586-4B9E-8CBB-015086DB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68288715-B180-4358-A42C-D688AFB34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7581313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71B121E6-8DDC-4E90-92FC-3880F7540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B772C95-7E06-4784-83D6-0624FCC1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5C3A089-4238-4BBE-B895-83606A178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8562E405-7C13-40ED-87BD-E9CB0C71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9841C92-592C-49E0-A64D-5D3C5240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831F8FF0-0F10-4460-B42D-A10217EFF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461248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6F4F6A7-E0D0-434D-9644-D4EFFE5C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D90F44BE-F5B1-4970-87FA-46CC17FF4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869F474-A634-41F9-81B6-C1FA78B85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1606DED1-D8E5-454F-B3AA-FBF1E9F55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3396E8B-590E-4032-884D-E7EF1ECE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57E809D7-533E-4832-94B1-D3DDD16C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2315565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86F6EC2E-E291-4B80-A15E-609C5D15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8E343206-F877-44E3-9F25-A687CB9D1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698B99DE-5B58-493D-9A77-1107A4D03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52AC-A85B-4941-AF7D-8C5CB33CD167}" type="datetimeFigureOut">
              <a:rPr lang="ca-ES" smtClean="0"/>
              <a:t>5/11/2024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DF92A334-CF5D-4C16-B855-D0039940F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8F06490D-61A3-4AAA-91FE-C33F618D4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CF66C-7A51-47A9-88CD-8FDEE1300B9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224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C939DF-95FA-4F2E-9242-7915A028391B}"/>
              </a:ext>
            </a:extLst>
          </p:cNvPr>
          <p:cNvSpPr/>
          <p:nvPr/>
        </p:nvSpPr>
        <p:spPr>
          <a:xfrm>
            <a:off x="91126" y="55860"/>
            <a:ext cx="12009748" cy="6674178"/>
          </a:xfrm>
          <a:prstGeom prst="rect">
            <a:avLst/>
          </a:prstGeom>
          <a:solidFill>
            <a:srgbClr val="AB0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8" name="Imatge 7">
            <a:extLst>
              <a:ext uri="{FF2B5EF4-FFF2-40B4-BE49-F238E27FC236}">
                <a16:creationId xmlns:a16="http://schemas.microsoft.com/office/drawing/2014/main" id="{ACC8E1BD-9D32-48F1-8DFF-B688FA98D8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202" y="843699"/>
            <a:ext cx="5559847" cy="5321431"/>
          </a:xfrm>
          <a:prstGeom prst="rect">
            <a:avLst/>
          </a:prstGeom>
        </p:spPr>
      </p:pic>
      <p:sp>
        <p:nvSpPr>
          <p:cNvPr id="9" name="QuadreDeText 8">
            <a:extLst>
              <a:ext uri="{FF2B5EF4-FFF2-40B4-BE49-F238E27FC236}">
                <a16:creationId xmlns:a16="http://schemas.microsoft.com/office/drawing/2014/main" id="{7FCCCE6D-0B1E-47A1-BF85-AC2D28EC578F}"/>
              </a:ext>
            </a:extLst>
          </p:cNvPr>
          <p:cNvSpPr txBox="1"/>
          <p:nvPr/>
        </p:nvSpPr>
        <p:spPr>
          <a:xfrm>
            <a:off x="311576" y="1716649"/>
            <a:ext cx="6226384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a-ES" sz="4800" b="1">
                <a:solidFill>
                  <a:schemeClr val="bg1"/>
                </a:solidFill>
              </a:rPr>
              <a:t>Evolució de la RECERCA de la UVic-UCC</a:t>
            </a:r>
          </a:p>
          <a:p>
            <a:endParaRPr lang="ca-ES" sz="4800" b="1">
              <a:solidFill>
                <a:schemeClr val="bg1"/>
              </a:solidFill>
            </a:endParaRPr>
          </a:p>
          <a:p>
            <a:r>
              <a:rPr lang="ca-ES" sz="4800">
                <a:solidFill>
                  <a:schemeClr val="bg1"/>
                </a:solidFill>
              </a:rPr>
              <a:t>Curs 2023/2024</a:t>
            </a:r>
          </a:p>
        </p:txBody>
      </p:sp>
      <p:sp>
        <p:nvSpPr>
          <p:cNvPr id="10" name="QuadreDeText 9">
            <a:extLst>
              <a:ext uri="{FF2B5EF4-FFF2-40B4-BE49-F238E27FC236}">
                <a16:creationId xmlns:a16="http://schemas.microsoft.com/office/drawing/2014/main" id="{FBC93A20-4B7A-4422-8ED2-A37DDDE7CBDD}"/>
              </a:ext>
            </a:extLst>
          </p:cNvPr>
          <p:cNvSpPr txBox="1"/>
          <p:nvPr/>
        </p:nvSpPr>
        <p:spPr>
          <a:xfrm>
            <a:off x="311085" y="395926"/>
            <a:ext cx="33747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>
                <a:solidFill>
                  <a:schemeClr val="bg1"/>
                </a:solidFill>
              </a:rPr>
              <a:t>Universitat de Vic –</a:t>
            </a:r>
          </a:p>
          <a:p>
            <a:r>
              <a:rPr lang="ca-ES">
                <a:solidFill>
                  <a:schemeClr val="bg1"/>
                </a:solidFill>
              </a:rPr>
              <a:t>Universitat Central de Catalunya</a:t>
            </a:r>
          </a:p>
        </p:txBody>
      </p:sp>
      <p:pic>
        <p:nvPicPr>
          <p:cNvPr id="13" name="Imatge 12">
            <a:extLst>
              <a:ext uri="{FF2B5EF4-FFF2-40B4-BE49-F238E27FC236}">
                <a16:creationId xmlns:a16="http://schemas.microsoft.com/office/drawing/2014/main" id="{28CF1040-CC21-4D54-AD05-F7040CD823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51" y="5801603"/>
            <a:ext cx="2805814" cy="928435"/>
          </a:xfrm>
          <a:prstGeom prst="rect">
            <a:avLst/>
          </a:prstGeom>
        </p:spPr>
      </p:pic>
      <p:sp>
        <p:nvSpPr>
          <p:cNvPr id="7" name="QuadreDeText 6">
            <a:extLst>
              <a:ext uri="{FF2B5EF4-FFF2-40B4-BE49-F238E27FC236}">
                <a16:creationId xmlns:a16="http://schemas.microsoft.com/office/drawing/2014/main" id="{3FFC431B-BC68-4ABD-87E2-62C2C73A5E56}"/>
              </a:ext>
            </a:extLst>
          </p:cNvPr>
          <p:cNvSpPr txBox="1"/>
          <p:nvPr/>
        </p:nvSpPr>
        <p:spPr>
          <a:xfrm>
            <a:off x="6711682" y="6191783"/>
            <a:ext cx="521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2400" b="1">
                <a:solidFill>
                  <a:schemeClr val="bg1"/>
                </a:solidFill>
              </a:rPr>
              <a:t>Juliol 2024</a:t>
            </a:r>
          </a:p>
        </p:txBody>
      </p:sp>
    </p:spTree>
    <p:extLst>
      <p:ext uri="{BB962C8B-B14F-4D97-AF65-F5344CB8AC3E}">
        <p14:creationId xmlns:p14="http://schemas.microsoft.com/office/powerpoint/2010/main" val="379393420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tge 11" descr="Imatge que conté text, captura de pantalla, Font, logotip&#10;&#10;Descripció generada automàticament">
            <a:extLst>
              <a:ext uri="{FF2B5EF4-FFF2-40B4-BE49-F238E27FC236}">
                <a16:creationId xmlns:a16="http://schemas.microsoft.com/office/drawing/2014/main" id="{4655DFEF-C72B-105D-FB7A-1B2B4268BF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076" y="5492840"/>
            <a:ext cx="2576030" cy="1300111"/>
          </a:xfrm>
          <a:prstGeom prst="rect">
            <a:avLst/>
          </a:prstGeom>
        </p:spPr>
      </p:pic>
      <p:graphicFrame>
        <p:nvGraphicFramePr>
          <p:cNvPr id="2" name="Gràfic 1">
            <a:extLst>
              <a:ext uri="{FF2B5EF4-FFF2-40B4-BE49-F238E27FC236}">
                <a16:creationId xmlns:a16="http://schemas.microsoft.com/office/drawing/2014/main" id="{1B599DF0-8BCA-457A-AA87-A9EB2F6A390C}"/>
              </a:ext>
              <a:ext uri="{147F2762-F138-4A5C-976F-8EAC2B608ADB}">
                <a16:predDERef xmlns:a16="http://schemas.microsoft.com/office/drawing/2014/main" pred="{C4755530-9A92-4F36-A93A-DC20299A02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454649"/>
              </p:ext>
            </p:extLst>
          </p:nvPr>
        </p:nvGraphicFramePr>
        <p:xfrm>
          <a:off x="569173" y="527982"/>
          <a:ext cx="9548813" cy="5291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039463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3F8D10-6BEB-4729-B708-CE5D6414A2C4}"/>
              </a:ext>
            </a:extLst>
          </p:cNvPr>
          <p:cNvSpPr/>
          <p:nvPr/>
        </p:nvSpPr>
        <p:spPr>
          <a:xfrm>
            <a:off x="35560" y="55880"/>
            <a:ext cx="12120880" cy="6746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5" name="Imatge 4">
            <a:extLst>
              <a:ext uri="{FF2B5EF4-FFF2-40B4-BE49-F238E27FC236}">
                <a16:creationId xmlns:a16="http://schemas.microsoft.com/office/drawing/2014/main" id="{31DFD2D9-FAC0-4899-8483-B28B8AD31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395" y="4055427"/>
            <a:ext cx="3219450" cy="2486025"/>
          </a:xfrm>
          <a:prstGeom prst="rect">
            <a:avLst/>
          </a:prstGeom>
        </p:spPr>
      </p:pic>
      <p:sp>
        <p:nvSpPr>
          <p:cNvPr id="6" name="QuadreDeText 5">
            <a:extLst>
              <a:ext uri="{FF2B5EF4-FFF2-40B4-BE49-F238E27FC236}">
                <a16:creationId xmlns:a16="http://schemas.microsoft.com/office/drawing/2014/main" id="{7BFD48A1-A237-4DB0-892B-B034F2506A74}"/>
              </a:ext>
            </a:extLst>
          </p:cNvPr>
          <p:cNvSpPr txBox="1"/>
          <p:nvPr/>
        </p:nvSpPr>
        <p:spPr>
          <a:xfrm>
            <a:off x="355599" y="883920"/>
            <a:ext cx="105765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6600" b="1">
                <a:solidFill>
                  <a:srgbClr val="C00000"/>
                </a:solidFill>
              </a:rPr>
              <a:t>La Recerca en Xifres</a:t>
            </a:r>
            <a:endParaRPr lang="ca-ES" sz="3600" b="1">
              <a:solidFill>
                <a:srgbClr val="C00000"/>
              </a:solidFill>
            </a:endParaRPr>
          </a:p>
        </p:txBody>
      </p:sp>
      <p:cxnSp>
        <p:nvCxnSpPr>
          <p:cNvPr id="9" name="Connector recte 8">
            <a:extLst>
              <a:ext uri="{FF2B5EF4-FFF2-40B4-BE49-F238E27FC236}">
                <a16:creationId xmlns:a16="http://schemas.microsoft.com/office/drawing/2014/main" id="{9FB0F647-6246-48D4-98DB-9A4E5A5C188B}"/>
              </a:ext>
            </a:extLst>
          </p:cNvPr>
          <p:cNvCxnSpPr>
            <a:cxnSpLocks/>
          </p:cNvCxnSpPr>
          <p:nvPr/>
        </p:nvCxnSpPr>
        <p:spPr>
          <a:xfrm>
            <a:off x="427977" y="5627217"/>
            <a:ext cx="0" cy="648000"/>
          </a:xfrm>
          <a:prstGeom prst="line">
            <a:avLst/>
          </a:prstGeom>
          <a:ln w="44450">
            <a:solidFill>
              <a:srgbClr val="DE2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tge 24">
            <a:extLst>
              <a:ext uri="{FF2B5EF4-FFF2-40B4-BE49-F238E27FC236}">
                <a16:creationId xmlns:a16="http://schemas.microsoft.com/office/drawing/2014/main" id="{9C366112-14F1-4350-AAA7-B07E44C24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5783091"/>
            <a:ext cx="4381505" cy="381977"/>
          </a:xfrm>
          <a:prstGeom prst="rect">
            <a:avLst/>
          </a:prstGeom>
        </p:spPr>
      </p:pic>
      <p:pic>
        <p:nvPicPr>
          <p:cNvPr id="2" name="Imatge 1">
            <a:extLst>
              <a:ext uri="{FF2B5EF4-FFF2-40B4-BE49-F238E27FC236}">
                <a16:creationId xmlns:a16="http://schemas.microsoft.com/office/drawing/2014/main" id="{3E0696B5-B3DB-432A-9FB3-410EF5221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8823" y="4107755"/>
            <a:ext cx="3505200" cy="2609850"/>
          </a:xfrm>
          <a:prstGeom prst="rect">
            <a:avLst/>
          </a:prstGeom>
        </p:spPr>
      </p:pic>
      <p:pic>
        <p:nvPicPr>
          <p:cNvPr id="3" name="Imatge 2">
            <a:extLst>
              <a:ext uri="{FF2B5EF4-FFF2-40B4-BE49-F238E27FC236}">
                <a16:creationId xmlns:a16="http://schemas.microsoft.com/office/drawing/2014/main" id="{4B0EC823-873A-4C8A-8BE4-AA64E0EDF6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7223" y="4185761"/>
            <a:ext cx="3619500" cy="2486025"/>
          </a:xfrm>
          <a:prstGeom prst="rect">
            <a:avLst/>
          </a:prstGeom>
        </p:spPr>
      </p:pic>
      <p:pic>
        <p:nvPicPr>
          <p:cNvPr id="10" name="Imatge 9">
            <a:extLst>
              <a:ext uri="{FF2B5EF4-FFF2-40B4-BE49-F238E27FC236}">
                <a16:creationId xmlns:a16="http://schemas.microsoft.com/office/drawing/2014/main" id="{84DC6A6D-67CB-3A50-6D40-25F8DE9BD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698" y="4173884"/>
            <a:ext cx="321945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87001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6">
            <a:extLst>
              <a:ext uri="{FF2B5EF4-FFF2-40B4-BE49-F238E27FC236}">
                <a16:creationId xmlns:a16="http://schemas.microsoft.com/office/drawing/2014/main" id="{52D245C0-3DCB-9F76-3D95-D22438339B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" t="1592" r="1363" b="1177"/>
          <a:stretch/>
        </p:blipFill>
        <p:spPr bwMode="auto">
          <a:xfrm>
            <a:off x="1527048" y="710216"/>
            <a:ext cx="8088104" cy="507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36804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D6BF3FC-5CB2-7711-36FC-4A9501A3C4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" t="2306" r="1487" b="2426"/>
          <a:stretch/>
        </p:blipFill>
        <p:spPr bwMode="auto">
          <a:xfrm>
            <a:off x="1335024" y="724960"/>
            <a:ext cx="8273502" cy="49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47892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tge 4">
            <a:extLst>
              <a:ext uri="{FF2B5EF4-FFF2-40B4-BE49-F238E27FC236}">
                <a16:creationId xmlns:a16="http://schemas.microsoft.com/office/drawing/2014/main" id="{3ADCCA10-0FDB-E8AC-E179-ABCB2ADEE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96" y="148335"/>
            <a:ext cx="11798808" cy="656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8506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>
            <a:extLst>
              <a:ext uri="{FF2B5EF4-FFF2-40B4-BE49-F238E27FC236}">
                <a16:creationId xmlns:a16="http://schemas.microsoft.com/office/drawing/2014/main" id="{46096292-56EA-C52C-502D-B1D0F7DCF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04" y="278603"/>
            <a:ext cx="9960748" cy="5635988"/>
          </a:xfrm>
          <a:prstGeom prst="rect">
            <a:avLst/>
          </a:prstGeom>
        </p:spPr>
      </p:pic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074" y="560685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074" y="619848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689833" y="551176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22981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378937" y="555541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tge 4">
            <a:extLst>
              <a:ext uri="{FF2B5EF4-FFF2-40B4-BE49-F238E27FC236}">
                <a16:creationId xmlns:a16="http://schemas.microsoft.com/office/drawing/2014/main" id="{CF395E0A-8EC7-6D10-676F-DC5D70B31D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66164"/>
            <a:ext cx="12192000" cy="312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9953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>
            <a:extLst>
              <a:ext uri="{FF2B5EF4-FFF2-40B4-BE49-F238E27FC236}">
                <a16:creationId xmlns:a16="http://schemas.microsoft.com/office/drawing/2014/main" id="{9CA80F5D-7383-BB5E-06F3-A46C5291F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" y="242027"/>
            <a:ext cx="10148046" cy="5710717"/>
          </a:xfrm>
          <a:prstGeom prst="rect">
            <a:avLst/>
          </a:prstGeom>
        </p:spPr>
      </p:pic>
      <p:pic>
        <p:nvPicPr>
          <p:cNvPr id="13" name="Imatge 12">
            <a:extLst>
              <a:ext uri="{FF2B5EF4-FFF2-40B4-BE49-F238E27FC236}">
                <a16:creationId xmlns:a16="http://schemas.microsoft.com/office/drawing/2014/main" id="{5F057CBE-28BA-40F1-8C08-8B4D23DCE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6242136"/>
            <a:ext cx="2270136" cy="508927"/>
          </a:xfrm>
          <a:prstGeom prst="rect">
            <a:avLst/>
          </a:prstGeom>
        </p:spPr>
      </p:pic>
      <p:cxnSp>
        <p:nvCxnSpPr>
          <p:cNvPr id="15" name="Connector recte 14">
            <a:extLst>
              <a:ext uri="{FF2B5EF4-FFF2-40B4-BE49-F238E27FC236}">
                <a16:creationId xmlns:a16="http://schemas.microsoft.com/office/drawing/2014/main" id="{CD4CFCD2-EF7D-443C-ACBF-61AE83BAD4BD}"/>
              </a:ext>
            </a:extLst>
          </p:cNvPr>
          <p:cNvCxnSpPr/>
          <p:nvPr/>
        </p:nvCxnSpPr>
        <p:spPr>
          <a:xfrm>
            <a:off x="9598393" y="5555413"/>
            <a:ext cx="0" cy="11520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tge 8">
            <a:extLst>
              <a:ext uri="{FF2B5EF4-FFF2-40B4-BE49-F238E27FC236}">
                <a16:creationId xmlns:a16="http://schemas.microsoft.com/office/drawing/2014/main" id="{48C31CFD-1401-4F5B-B697-889242A428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626" y="5650505"/>
            <a:ext cx="1945234" cy="43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07504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tge 5">
            <a:extLst>
              <a:ext uri="{FF2B5EF4-FFF2-40B4-BE49-F238E27FC236}">
                <a16:creationId xmlns:a16="http://schemas.microsoft.com/office/drawing/2014/main" id="{53628EF4-4B70-A6CC-A558-D1C85D128A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25" y="87348"/>
            <a:ext cx="9785635" cy="5513351"/>
          </a:xfrm>
          <a:prstGeom prst="rect">
            <a:avLst/>
          </a:prstGeom>
        </p:spPr>
      </p:pic>
      <p:sp>
        <p:nvSpPr>
          <p:cNvPr id="3" name="Subtítol 2">
            <a:extLst>
              <a:ext uri="{FF2B5EF4-FFF2-40B4-BE49-F238E27FC236}">
                <a16:creationId xmlns:a16="http://schemas.microsoft.com/office/drawing/2014/main" id="{0BF25C87-D5EE-5F25-DF9A-76D8ED0BF6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/>
              <a:t> </a:t>
            </a:r>
            <a:endParaRPr lang="es-ES"/>
          </a:p>
        </p:txBody>
      </p:sp>
      <p:pic>
        <p:nvPicPr>
          <p:cNvPr id="4" name="Imatge 3" descr="Imatge que conté text, captura de pantalla, Font, logotip&#10;&#10;Descripció generada automàticament">
            <a:extLst>
              <a:ext uri="{FF2B5EF4-FFF2-40B4-BE49-F238E27FC236}">
                <a16:creationId xmlns:a16="http://schemas.microsoft.com/office/drawing/2014/main" id="{163609DF-3FD2-5FA2-7FC2-2ABABACC2F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569" y="5441774"/>
            <a:ext cx="2811250" cy="141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8040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57011C3C8C8342B6F5A8A3C3350E71" ma:contentTypeVersion="17" ma:contentTypeDescription="Crea un document nou" ma:contentTypeScope="" ma:versionID="5e2ab385e74e36bb0236e8867e3672a3">
  <xsd:schema xmlns:xsd="http://www.w3.org/2001/XMLSchema" xmlns:xs="http://www.w3.org/2001/XMLSchema" xmlns:p="http://schemas.microsoft.com/office/2006/metadata/properties" xmlns:ns2="e1768323-3552-4367-b9a7-1db0813dfd35" xmlns:ns3="ce17a31b-3e16-460f-ae53-b35a289642f9" targetNamespace="http://schemas.microsoft.com/office/2006/metadata/properties" ma:root="true" ma:fieldsID="26010a1ae88879a335a5e7274aad03e1" ns2:_="" ns3:_="">
    <xsd:import namespace="e1768323-3552-4367-b9a7-1db0813dfd35"/>
    <xsd:import namespace="ce17a31b-3e16-460f-ae53-b35a289642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68323-3552-4367-b9a7-1db0813dfd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es de la imatge" ma:readOnly="false" ma:fieldId="{5cf76f15-5ced-4ddc-b409-7134ff3c332f}" ma:taxonomyMulti="true" ma:sspId="b51c17c9-22bf-4739-a0bf-79b4a009df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2" nillable="true" ma:displayName="Estado de aprobación" ma:internalName="Estado_x0020_de_x0020_aprobaci_x00f3_n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7a31b-3e16-460f-ae53-b35a289642f9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91d9877b-4291-4d0d-9fae-671bd3f500b2}" ma:internalName="TaxCatchAll" ma:showField="CatchAllData" ma:web="ce17a31b-3e16-460f-ae53-b35a289642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768323-3552-4367-b9a7-1db0813dfd35">
      <Terms xmlns="http://schemas.microsoft.com/office/infopath/2007/PartnerControls"/>
    </lcf76f155ced4ddcb4097134ff3c332f>
    <TaxCatchAll xmlns="ce17a31b-3e16-460f-ae53-b35a289642f9" xsi:nil="true"/>
    <_Flow_SignoffStatus xmlns="e1768323-3552-4367-b9a7-1db0813dfd35" xsi:nil="true"/>
  </documentManagement>
</p:properties>
</file>

<file path=customXml/itemProps1.xml><?xml version="1.0" encoding="utf-8"?>
<ds:datastoreItem xmlns:ds="http://schemas.openxmlformats.org/officeDocument/2006/customXml" ds:itemID="{E4D4CE7E-87B1-420B-8ED6-8851D89A62A2}">
  <ds:schemaRefs>
    <ds:schemaRef ds:uri="ce17a31b-3e16-460f-ae53-b35a289642f9"/>
    <ds:schemaRef ds:uri="e1768323-3552-4367-b9a7-1db0813dfd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7898B38-A9CF-4DDB-80FB-2F3FA3A409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1677B0-6377-4C19-BC7D-28C31B012F64}">
  <ds:schemaRefs>
    <ds:schemaRef ds:uri="ce17a31b-3e16-460f-ae53-b35a289642f9"/>
    <ds:schemaRef ds:uri="e1768323-3552-4367-b9a7-1db0813dfd3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Pantalla panoràmica</PresentationFormat>
  <Paragraphs>14</Paragraphs>
  <Slides>10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Bet Dachs Rossell</dc:creator>
  <cp:lastModifiedBy>Miquel Parés Comas</cp:lastModifiedBy>
  <cp:revision>1</cp:revision>
  <cp:lastPrinted>2023-09-28T08:04:30Z</cp:lastPrinted>
  <dcterms:created xsi:type="dcterms:W3CDTF">2021-07-13T15:29:04Z</dcterms:created>
  <dcterms:modified xsi:type="dcterms:W3CDTF">2024-11-05T12:01:20Z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0x0101008C57011C3C8C8342B6F5A8A3C3350E71</vt:lpwstr>
  </property>
  <property fmtid="{D5CDD505-2E9C-101B-9397-08002B2CF9AE}" pid="3" name="Order">
    <vt:r8>11131900</vt:r8>
  </property>
  <property fmtid="{D5CDD505-2E9C-101B-9397-08002B2CF9AE}" pid="4" name="MediaServiceImageTags">
    <vt:lpwstr/>
  </property>
</Properties>
</file>