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91" r:id="rId6"/>
    <p:sldId id="275" r:id="rId7"/>
    <p:sldId id="479" r:id="rId8"/>
    <p:sldId id="318" r:id="rId9"/>
    <p:sldId id="459" r:id="rId10"/>
    <p:sldId id="457" r:id="rId11"/>
    <p:sldId id="424" r:id="rId12"/>
    <p:sldId id="458" r:id="rId13"/>
    <p:sldId id="468" r:id="rId14"/>
    <p:sldId id="478" r:id="rId15"/>
  </p:sldIdLst>
  <p:sldSz cx="12192000" cy="6858000"/>
  <p:notesSz cx="6797675" cy="9926638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 per defecte" id="{256B53D4-60C4-4615-99DE-2B07587E8C77}">
          <p14:sldIdLst>
            <p14:sldId id="256"/>
            <p14:sldId id="291"/>
            <p14:sldId id="275"/>
            <p14:sldId id="479"/>
            <p14:sldId id="318"/>
            <p14:sldId id="459"/>
            <p14:sldId id="457"/>
            <p14:sldId id="424"/>
            <p14:sldId id="458"/>
            <p14:sldId id="468"/>
            <p14:sldId id="4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DCF4"/>
    <a:srgbClr val="E7E7E7"/>
    <a:srgbClr val="CBCBCB"/>
    <a:srgbClr val="E9EBF5"/>
    <a:srgbClr val="14C2D4"/>
    <a:srgbClr val="F47C8A"/>
    <a:srgbClr val="CFD5EA"/>
    <a:srgbClr val="DE2A00"/>
    <a:srgbClr val="F8AAB3"/>
    <a:srgbClr val="AB0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Estil fosc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quel Parés Comas" userId="31a31b41-0299-42f8-8d62-51f0e619f3e5" providerId="ADAL" clId="{AF0003E4-016B-4226-92ED-F0D4B2B86F43}"/>
    <pc:docChg chg="custSel addSld delSld modSld sldOrd modSection">
      <pc:chgData name="Miquel Parés Comas" userId="31a31b41-0299-42f8-8d62-51f0e619f3e5" providerId="ADAL" clId="{AF0003E4-016B-4226-92ED-F0D4B2B86F43}" dt="2024-10-16T09:28:29.329" v="138"/>
      <pc:docMkLst>
        <pc:docMk/>
      </pc:docMkLst>
      <pc:sldChg chg="modSp mod">
        <pc:chgData name="Miquel Parés Comas" userId="31a31b41-0299-42f8-8d62-51f0e619f3e5" providerId="ADAL" clId="{AF0003E4-016B-4226-92ED-F0D4B2B86F43}" dt="2024-10-15T14:19:55.588" v="82" actId="6549"/>
        <pc:sldMkLst>
          <pc:docMk/>
          <pc:sldMk cId="3793934208" sldId="256"/>
        </pc:sldMkLst>
        <pc:spChg chg="mod">
          <ac:chgData name="Miquel Parés Comas" userId="31a31b41-0299-42f8-8d62-51f0e619f3e5" providerId="ADAL" clId="{AF0003E4-016B-4226-92ED-F0D4B2B86F43}" dt="2024-10-15T14:19:55.588" v="82" actId="6549"/>
          <ac:spMkLst>
            <pc:docMk/>
            <pc:sldMk cId="3793934208" sldId="256"/>
            <ac:spMk id="7" creationId="{3FFC431B-BC68-4ABD-87E2-62C2C73A5E56}"/>
          </ac:spMkLst>
        </pc:spChg>
        <pc:spChg chg="mod">
          <ac:chgData name="Miquel Parés Comas" userId="31a31b41-0299-42f8-8d62-51f0e619f3e5" providerId="ADAL" clId="{AF0003E4-016B-4226-92ED-F0D4B2B86F43}" dt="2024-10-15T14:19:41.223" v="63" actId="113"/>
          <ac:spMkLst>
            <pc:docMk/>
            <pc:sldMk cId="3793934208" sldId="256"/>
            <ac:spMk id="9" creationId="{7FCCCE6D-0B1E-47A1-BF85-AC2D28EC578F}"/>
          </ac:spMkLst>
        </pc:spChg>
      </pc:sldChg>
      <pc:sldChg chg="del">
        <pc:chgData name="Miquel Parés Comas" userId="31a31b41-0299-42f8-8d62-51f0e619f3e5" providerId="ADAL" clId="{AF0003E4-016B-4226-92ED-F0D4B2B86F43}" dt="2024-10-15T14:19:04.633" v="14" actId="47"/>
        <pc:sldMkLst>
          <pc:docMk/>
          <pc:sldMk cId="1542790923" sldId="258"/>
        </pc:sldMkLst>
      </pc:sldChg>
      <pc:sldChg chg="del">
        <pc:chgData name="Miquel Parés Comas" userId="31a31b41-0299-42f8-8d62-51f0e619f3e5" providerId="ADAL" clId="{AF0003E4-016B-4226-92ED-F0D4B2B86F43}" dt="2024-10-15T14:19:04.633" v="14" actId="47"/>
        <pc:sldMkLst>
          <pc:docMk/>
          <pc:sldMk cId="1822230473" sldId="262"/>
        </pc:sldMkLst>
      </pc:sldChg>
      <pc:sldChg chg="ord">
        <pc:chgData name="Miquel Parés Comas" userId="31a31b41-0299-42f8-8d62-51f0e619f3e5" providerId="ADAL" clId="{AF0003E4-016B-4226-92ED-F0D4B2B86F43}" dt="2024-10-16T08:22:40.471" v="88"/>
        <pc:sldMkLst>
          <pc:docMk/>
          <pc:sldMk cId="3436311181" sldId="275"/>
        </pc:sldMkLst>
      </pc:sldChg>
      <pc:sldChg chg="del">
        <pc:chgData name="Miquel Parés Comas" userId="31a31b41-0299-42f8-8d62-51f0e619f3e5" providerId="ADAL" clId="{AF0003E4-016B-4226-92ED-F0D4B2B86F43}" dt="2024-10-16T09:22:13.981" v="111" actId="47"/>
        <pc:sldMkLst>
          <pc:docMk/>
          <pc:sldMk cId="138801330" sldId="289"/>
        </pc:sldMkLst>
      </pc:sldChg>
      <pc:sldChg chg="delSp mod">
        <pc:chgData name="Miquel Parés Comas" userId="31a31b41-0299-42f8-8d62-51f0e619f3e5" providerId="ADAL" clId="{AF0003E4-016B-4226-92ED-F0D4B2B86F43}" dt="2024-10-15T14:16:40.423" v="0" actId="478"/>
        <pc:sldMkLst>
          <pc:docMk/>
          <pc:sldMk cId="4047870018" sldId="291"/>
        </pc:sldMkLst>
        <pc:picChg chg="del">
          <ac:chgData name="Miquel Parés Comas" userId="31a31b41-0299-42f8-8d62-51f0e619f3e5" providerId="ADAL" clId="{AF0003E4-016B-4226-92ED-F0D4B2B86F43}" dt="2024-10-15T14:16:40.423" v="0" actId="478"/>
          <ac:picMkLst>
            <pc:docMk/>
            <pc:sldMk cId="4047870018" sldId="291"/>
            <ac:picMk id="8" creationId="{C994F210-5B77-48C0-1EF7-4EC53275A464}"/>
          </ac:picMkLst>
        </pc:picChg>
      </pc:sldChg>
      <pc:sldChg chg="ord">
        <pc:chgData name="Miquel Parés Comas" userId="31a31b41-0299-42f8-8d62-51f0e619f3e5" providerId="ADAL" clId="{AF0003E4-016B-4226-92ED-F0D4B2B86F43}" dt="2024-10-16T08:23:18.756" v="90"/>
        <pc:sldMkLst>
          <pc:docMk/>
          <pc:sldMk cId="1249636784" sldId="318"/>
        </pc:sldMkLst>
      </pc:sldChg>
      <pc:sldChg chg="del">
        <pc:chgData name="Miquel Parés Comas" userId="31a31b41-0299-42f8-8d62-51f0e619f3e5" providerId="ADAL" clId="{AF0003E4-016B-4226-92ED-F0D4B2B86F43}" dt="2024-10-15T14:19:04.633" v="14" actId="47"/>
        <pc:sldMkLst>
          <pc:docMk/>
          <pc:sldMk cId="2435016824" sldId="432"/>
        </pc:sldMkLst>
      </pc:sldChg>
      <pc:sldChg chg="addSp delSp modSp mod">
        <pc:chgData name="Miquel Parés Comas" userId="31a31b41-0299-42f8-8d62-51f0e619f3e5" providerId="ADAL" clId="{AF0003E4-016B-4226-92ED-F0D4B2B86F43}" dt="2024-10-16T09:21:32.636" v="110" actId="167"/>
        <pc:sldMkLst>
          <pc:docMk/>
          <pc:sldMk cId="2279229818" sldId="457"/>
        </pc:sldMkLst>
        <pc:graphicFrameChg chg="del mod">
          <ac:chgData name="Miquel Parés Comas" userId="31a31b41-0299-42f8-8d62-51f0e619f3e5" providerId="ADAL" clId="{AF0003E4-016B-4226-92ED-F0D4B2B86F43}" dt="2024-10-16T08:29:01.642" v="95" actId="478"/>
          <ac:graphicFrameMkLst>
            <pc:docMk/>
            <pc:sldMk cId="2279229818" sldId="457"/>
            <ac:graphicFrameMk id="3" creationId="{002701CE-E2FE-4FBC-9C8D-9AA427A6892F}"/>
          </ac:graphicFrameMkLst>
        </pc:graphicFrameChg>
        <pc:picChg chg="del mod">
          <ac:chgData name="Miquel Parés Comas" userId="31a31b41-0299-42f8-8d62-51f0e619f3e5" providerId="ADAL" clId="{AF0003E4-016B-4226-92ED-F0D4B2B86F43}" dt="2024-10-16T09:21:16.951" v="105" actId="478"/>
          <ac:picMkLst>
            <pc:docMk/>
            <pc:sldMk cId="2279229818" sldId="457"/>
            <ac:picMk id="4" creationId="{AD835E67-1D15-2EFB-8330-EA8045213064}"/>
          </ac:picMkLst>
        </pc:picChg>
        <pc:picChg chg="add mod ord">
          <ac:chgData name="Miquel Parés Comas" userId="31a31b41-0299-42f8-8d62-51f0e619f3e5" providerId="ADAL" clId="{AF0003E4-016B-4226-92ED-F0D4B2B86F43}" dt="2024-10-16T09:21:32.636" v="110" actId="167"/>
          <ac:picMkLst>
            <pc:docMk/>
            <pc:sldMk cId="2279229818" sldId="457"/>
            <ac:picMk id="5" creationId="{73EA4115-0647-A9F9-D90C-7748F086110F}"/>
          </ac:picMkLst>
        </pc:picChg>
      </pc:sldChg>
      <pc:sldChg chg="addSp delSp modSp mod">
        <pc:chgData name="Miquel Parés Comas" userId="31a31b41-0299-42f8-8d62-51f0e619f3e5" providerId="ADAL" clId="{AF0003E4-016B-4226-92ED-F0D4B2B86F43}" dt="2024-10-16T09:25:02.098" v="126" actId="167"/>
        <pc:sldMkLst>
          <pc:docMk/>
          <pc:sldMk cId="2466075041" sldId="458"/>
        </pc:sldMkLst>
        <pc:graphicFrameChg chg="del mod">
          <ac:chgData name="Miquel Parés Comas" userId="31a31b41-0299-42f8-8d62-51f0e619f3e5" providerId="ADAL" clId="{AF0003E4-016B-4226-92ED-F0D4B2B86F43}" dt="2024-10-16T09:22:30.813" v="119" actId="478"/>
          <ac:graphicFrameMkLst>
            <pc:docMk/>
            <pc:sldMk cId="2466075041" sldId="458"/>
            <ac:graphicFrameMk id="2" creationId="{CBF0110C-FD35-9FCB-911E-DA3CE0FFC0EB}"/>
          </ac:graphicFrameMkLst>
        </pc:graphicFrameChg>
        <pc:picChg chg="del mod">
          <ac:chgData name="Miquel Parés Comas" userId="31a31b41-0299-42f8-8d62-51f0e619f3e5" providerId="ADAL" clId="{AF0003E4-016B-4226-92ED-F0D4B2B86F43}" dt="2024-10-16T09:24:44.618" v="121" actId="478"/>
          <ac:picMkLst>
            <pc:docMk/>
            <pc:sldMk cId="2466075041" sldId="458"/>
            <ac:picMk id="3" creationId="{B1087A5E-B060-0C36-D36D-E00D33FFF82C}"/>
          </ac:picMkLst>
        </pc:picChg>
        <pc:picChg chg="add mod ord">
          <ac:chgData name="Miquel Parés Comas" userId="31a31b41-0299-42f8-8d62-51f0e619f3e5" providerId="ADAL" clId="{AF0003E4-016B-4226-92ED-F0D4B2B86F43}" dt="2024-10-16T09:25:02.098" v="126" actId="167"/>
          <ac:picMkLst>
            <pc:docMk/>
            <pc:sldMk cId="2466075041" sldId="458"/>
            <ac:picMk id="5" creationId="{8B5A210B-4384-6B71-7548-CFF9D8395358}"/>
          </ac:picMkLst>
        </pc:picChg>
      </pc:sldChg>
      <pc:sldChg chg="ord">
        <pc:chgData name="Miquel Parés Comas" userId="31a31b41-0299-42f8-8d62-51f0e619f3e5" providerId="ADAL" clId="{AF0003E4-016B-4226-92ED-F0D4B2B86F43}" dt="2024-10-16T09:28:29.329" v="138"/>
        <pc:sldMkLst>
          <pc:docMk/>
          <pc:sldMk cId="209684231" sldId="459"/>
        </pc:sldMkLst>
      </pc:sldChg>
      <pc:sldChg chg="del">
        <pc:chgData name="Miquel Parés Comas" userId="31a31b41-0299-42f8-8d62-51f0e619f3e5" providerId="ADAL" clId="{AF0003E4-016B-4226-92ED-F0D4B2B86F43}" dt="2024-10-15T14:19:04.633" v="14" actId="47"/>
        <pc:sldMkLst>
          <pc:docMk/>
          <pc:sldMk cId="3443075412" sldId="462"/>
        </pc:sldMkLst>
      </pc:sldChg>
      <pc:sldChg chg="del">
        <pc:chgData name="Miquel Parés Comas" userId="31a31b41-0299-42f8-8d62-51f0e619f3e5" providerId="ADAL" clId="{AF0003E4-016B-4226-92ED-F0D4B2B86F43}" dt="2024-10-15T14:19:04.633" v="14" actId="47"/>
        <pc:sldMkLst>
          <pc:docMk/>
          <pc:sldMk cId="2821841732" sldId="464"/>
        </pc:sldMkLst>
      </pc:sldChg>
      <pc:sldChg chg="del">
        <pc:chgData name="Miquel Parés Comas" userId="31a31b41-0299-42f8-8d62-51f0e619f3e5" providerId="ADAL" clId="{AF0003E4-016B-4226-92ED-F0D4B2B86F43}" dt="2024-10-15T14:19:04.633" v="14" actId="47"/>
        <pc:sldMkLst>
          <pc:docMk/>
          <pc:sldMk cId="742671589" sldId="465"/>
        </pc:sldMkLst>
      </pc:sldChg>
      <pc:sldChg chg="del">
        <pc:chgData name="Miquel Parés Comas" userId="31a31b41-0299-42f8-8d62-51f0e619f3e5" providerId="ADAL" clId="{AF0003E4-016B-4226-92ED-F0D4B2B86F43}" dt="2024-10-15T14:19:04.633" v="14" actId="47"/>
        <pc:sldMkLst>
          <pc:docMk/>
          <pc:sldMk cId="2219500165" sldId="467"/>
        </pc:sldMkLst>
      </pc:sldChg>
      <pc:sldChg chg="addSp delSp modSp mod">
        <pc:chgData name="Miquel Parés Comas" userId="31a31b41-0299-42f8-8d62-51f0e619f3e5" providerId="ADAL" clId="{AF0003E4-016B-4226-92ED-F0D4B2B86F43}" dt="2024-10-16T09:27:56.761" v="136" actId="1076"/>
        <pc:sldMkLst>
          <pc:docMk/>
          <pc:sldMk cId="1184480405" sldId="468"/>
        </pc:sldMkLst>
        <pc:spChg chg="del">
          <ac:chgData name="Miquel Parés Comas" userId="31a31b41-0299-42f8-8d62-51f0e619f3e5" providerId="ADAL" clId="{AF0003E4-016B-4226-92ED-F0D4B2B86F43}" dt="2024-10-16T09:26:15.385" v="127" actId="478"/>
          <ac:spMkLst>
            <pc:docMk/>
            <pc:sldMk cId="1184480405" sldId="468"/>
            <ac:spMk id="2" creationId="{CA6152B2-AE0C-51C4-FA9F-A76BE0B6FEF9}"/>
          </ac:spMkLst>
        </pc:spChg>
        <pc:picChg chg="mod">
          <ac:chgData name="Miquel Parés Comas" userId="31a31b41-0299-42f8-8d62-51f0e619f3e5" providerId="ADAL" clId="{AF0003E4-016B-4226-92ED-F0D4B2B86F43}" dt="2024-10-16T09:27:56.761" v="136" actId="1076"/>
          <ac:picMkLst>
            <pc:docMk/>
            <pc:sldMk cId="1184480405" sldId="468"/>
            <ac:picMk id="4" creationId="{163609DF-3FD2-5FA2-7FC2-2ABABACC2F2E}"/>
          </ac:picMkLst>
        </pc:picChg>
        <pc:picChg chg="add mod ord">
          <ac:chgData name="Miquel Parés Comas" userId="31a31b41-0299-42f8-8d62-51f0e619f3e5" providerId="ADAL" clId="{AF0003E4-016B-4226-92ED-F0D4B2B86F43}" dt="2024-10-16T09:27:47.850" v="134" actId="167"/>
          <ac:picMkLst>
            <pc:docMk/>
            <pc:sldMk cId="1184480405" sldId="468"/>
            <ac:picMk id="6" creationId="{659B54B2-2F36-9638-2ACD-C612A75ACC4E}"/>
          </ac:picMkLst>
        </pc:picChg>
        <pc:picChg chg="del">
          <ac:chgData name="Miquel Parés Comas" userId="31a31b41-0299-42f8-8d62-51f0e619f3e5" providerId="ADAL" clId="{AF0003E4-016B-4226-92ED-F0D4B2B86F43}" dt="2024-10-16T09:26:17.598" v="128" actId="478"/>
          <ac:picMkLst>
            <pc:docMk/>
            <pc:sldMk cId="1184480405" sldId="468"/>
            <ac:picMk id="8" creationId="{0C6DBCAF-3CB2-FDA4-F83B-E71E00D75DE0}"/>
          </ac:picMkLst>
        </pc:picChg>
        <pc:picChg chg="del">
          <ac:chgData name="Miquel Parés Comas" userId="31a31b41-0299-42f8-8d62-51f0e619f3e5" providerId="ADAL" clId="{AF0003E4-016B-4226-92ED-F0D4B2B86F43}" dt="2024-10-16T09:27:34.959" v="129" actId="478"/>
          <ac:picMkLst>
            <pc:docMk/>
            <pc:sldMk cId="1184480405" sldId="468"/>
            <ac:picMk id="1026" creationId="{F814E4AE-6FEE-37DD-0649-3A8582423547}"/>
          </ac:picMkLst>
        </pc:picChg>
      </pc:sldChg>
      <pc:sldChg chg="del">
        <pc:chgData name="Miquel Parés Comas" userId="31a31b41-0299-42f8-8d62-51f0e619f3e5" providerId="ADAL" clId="{AF0003E4-016B-4226-92ED-F0D4B2B86F43}" dt="2024-10-15T14:19:04.633" v="14" actId="47"/>
        <pc:sldMkLst>
          <pc:docMk/>
          <pc:sldMk cId="1414314461" sldId="470"/>
        </pc:sldMkLst>
      </pc:sldChg>
      <pc:sldChg chg="del">
        <pc:chgData name="Miquel Parés Comas" userId="31a31b41-0299-42f8-8d62-51f0e619f3e5" providerId="ADAL" clId="{AF0003E4-016B-4226-92ED-F0D4B2B86F43}" dt="2024-10-15T14:19:04.633" v="14" actId="47"/>
        <pc:sldMkLst>
          <pc:docMk/>
          <pc:sldMk cId="1042758384" sldId="471"/>
        </pc:sldMkLst>
      </pc:sldChg>
      <pc:sldChg chg="del">
        <pc:chgData name="Miquel Parés Comas" userId="31a31b41-0299-42f8-8d62-51f0e619f3e5" providerId="ADAL" clId="{AF0003E4-016B-4226-92ED-F0D4B2B86F43}" dt="2024-10-15T14:19:04.633" v="14" actId="47"/>
        <pc:sldMkLst>
          <pc:docMk/>
          <pc:sldMk cId="3670056982" sldId="475"/>
        </pc:sldMkLst>
      </pc:sldChg>
      <pc:sldChg chg="modSp mod">
        <pc:chgData name="Miquel Parés Comas" userId="31a31b41-0299-42f8-8d62-51f0e619f3e5" providerId="ADAL" clId="{AF0003E4-016B-4226-92ED-F0D4B2B86F43}" dt="2024-10-15T14:18:34.630" v="13" actId="14100"/>
        <pc:sldMkLst>
          <pc:docMk/>
          <pc:sldMk cId="3268262469" sldId="476"/>
        </pc:sldMkLst>
        <pc:spChg chg="mod">
          <ac:chgData name="Miquel Parés Comas" userId="31a31b41-0299-42f8-8d62-51f0e619f3e5" providerId="ADAL" clId="{AF0003E4-016B-4226-92ED-F0D4B2B86F43}" dt="2024-10-15T14:17:57.138" v="5" actId="14100"/>
          <ac:spMkLst>
            <pc:docMk/>
            <pc:sldMk cId="3268262469" sldId="476"/>
            <ac:spMk id="16" creationId="{8562B938-A54B-D362-EACA-D5B697B0E391}"/>
          </ac:spMkLst>
        </pc:spChg>
        <pc:spChg chg="mod">
          <ac:chgData name="Miquel Parés Comas" userId="31a31b41-0299-42f8-8d62-51f0e619f3e5" providerId="ADAL" clId="{AF0003E4-016B-4226-92ED-F0D4B2B86F43}" dt="2024-10-15T14:18:16.849" v="9" actId="14100"/>
          <ac:spMkLst>
            <pc:docMk/>
            <pc:sldMk cId="3268262469" sldId="476"/>
            <ac:spMk id="34" creationId="{AFAD7411-C145-3BBD-FCC6-14120B1414BC}"/>
          </ac:spMkLst>
        </pc:spChg>
        <pc:spChg chg="mod">
          <ac:chgData name="Miquel Parés Comas" userId="31a31b41-0299-42f8-8d62-51f0e619f3e5" providerId="ADAL" clId="{AF0003E4-016B-4226-92ED-F0D4B2B86F43}" dt="2024-10-15T14:18:20.818" v="10" actId="14100"/>
          <ac:spMkLst>
            <pc:docMk/>
            <pc:sldMk cId="3268262469" sldId="476"/>
            <ac:spMk id="39" creationId="{0B3FDC0A-8F0C-83CB-0BC3-851CF1230AB8}"/>
          </ac:spMkLst>
        </pc:spChg>
        <pc:spChg chg="mod">
          <ac:chgData name="Miquel Parés Comas" userId="31a31b41-0299-42f8-8d62-51f0e619f3e5" providerId="ADAL" clId="{AF0003E4-016B-4226-92ED-F0D4B2B86F43}" dt="2024-10-15T14:18:30.188" v="12" actId="14100"/>
          <ac:spMkLst>
            <pc:docMk/>
            <pc:sldMk cId="3268262469" sldId="476"/>
            <ac:spMk id="40" creationId="{93077EF0-C2C0-C241-99F0-4EFC7110CDAE}"/>
          </ac:spMkLst>
        </pc:spChg>
        <pc:spChg chg="mod">
          <ac:chgData name="Miquel Parés Comas" userId="31a31b41-0299-42f8-8d62-51f0e619f3e5" providerId="ADAL" clId="{AF0003E4-016B-4226-92ED-F0D4B2B86F43}" dt="2024-10-15T14:18:34.630" v="13" actId="14100"/>
          <ac:spMkLst>
            <pc:docMk/>
            <pc:sldMk cId="3268262469" sldId="476"/>
            <ac:spMk id="41" creationId="{A87DFD18-962C-81C3-73E2-15B851FFE7F5}"/>
          </ac:spMkLst>
        </pc:spChg>
        <pc:spChg chg="mod">
          <ac:chgData name="Miquel Parés Comas" userId="31a31b41-0299-42f8-8d62-51f0e619f3e5" providerId="ADAL" clId="{AF0003E4-016B-4226-92ED-F0D4B2B86F43}" dt="2024-10-15T14:17:33.234" v="4" actId="14100"/>
          <ac:spMkLst>
            <pc:docMk/>
            <pc:sldMk cId="3268262469" sldId="476"/>
            <ac:spMk id="42" creationId="{9E700E85-69E0-0235-E081-AB4F8FC863F1}"/>
          </ac:spMkLst>
        </pc:spChg>
        <pc:spChg chg="mod">
          <ac:chgData name="Miquel Parés Comas" userId="31a31b41-0299-42f8-8d62-51f0e619f3e5" providerId="ADAL" clId="{AF0003E4-016B-4226-92ED-F0D4B2B86F43}" dt="2024-10-15T14:18:26.264" v="11" actId="14100"/>
          <ac:spMkLst>
            <pc:docMk/>
            <pc:sldMk cId="3268262469" sldId="476"/>
            <ac:spMk id="43" creationId="{7E186E25-844A-5EF4-06DE-967C0B560CFD}"/>
          </ac:spMkLst>
        </pc:spChg>
        <pc:spChg chg="mod">
          <ac:chgData name="Miquel Parés Comas" userId="31a31b41-0299-42f8-8d62-51f0e619f3e5" providerId="ADAL" clId="{AF0003E4-016B-4226-92ED-F0D4B2B86F43}" dt="2024-10-15T14:17:20.042" v="2" actId="14100"/>
          <ac:spMkLst>
            <pc:docMk/>
            <pc:sldMk cId="3268262469" sldId="476"/>
            <ac:spMk id="44" creationId="{78F6C0D5-2D32-6AF0-9D53-9DD1B150546D}"/>
          </ac:spMkLst>
        </pc:spChg>
        <pc:graphicFrameChg chg="mod">
          <ac:chgData name="Miquel Parés Comas" userId="31a31b41-0299-42f8-8d62-51f0e619f3e5" providerId="ADAL" clId="{AF0003E4-016B-4226-92ED-F0D4B2B86F43}" dt="2024-10-15T14:18:01.629" v="6" actId="14100"/>
          <ac:graphicFrameMkLst>
            <pc:docMk/>
            <pc:sldMk cId="3268262469" sldId="476"/>
            <ac:graphicFrameMk id="19" creationId="{83C00F42-216E-E576-6E3F-1AF712E04AE7}"/>
          </ac:graphicFrameMkLst>
        </pc:graphicFrameChg>
      </pc:sldChg>
      <pc:sldChg chg="addSp delSp modSp add mod">
        <pc:chgData name="Miquel Parés Comas" userId="31a31b41-0299-42f8-8d62-51f0e619f3e5" providerId="ADAL" clId="{AF0003E4-016B-4226-92ED-F0D4B2B86F43}" dt="2024-10-16T09:19:09.056" v="103" actId="692"/>
        <pc:sldMkLst>
          <pc:docMk/>
          <pc:sldMk cId="1852902089" sldId="479"/>
        </pc:sldMkLst>
        <pc:picChg chg="del">
          <ac:chgData name="Miquel Parés Comas" userId="31a31b41-0299-42f8-8d62-51f0e619f3e5" providerId="ADAL" clId="{AF0003E4-016B-4226-92ED-F0D4B2B86F43}" dt="2024-10-16T09:17:03.993" v="97" actId="478"/>
          <ac:picMkLst>
            <pc:docMk/>
            <pc:sldMk cId="1852902089" sldId="479"/>
            <ac:picMk id="3" creationId="{A78A14B4-DF15-6BCD-B5B2-D475544FA592}"/>
          </ac:picMkLst>
        </pc:picChg>
        <pc:picChg chg="add mod">
          <ac:chgData name="Miquel Parés Comas" userId="31a31b41-0299-42f8-8d62-51f0e619f3e5" providerId="ADAL" clId="{AF0003E4-016B-4226-92ED-F0D4B2B86F43}" dt="2024-10-16T09:19:09.056" v="103" actId="692"/>
          <ac:picMkLst>
            <pc:docMk/>
            <pc:sldMk cId="1852902089" sldId="479"/>
            <ac:picMk id="5" creationId="{FF051030-0F0B-A182-8131-A9F0FF7DA759}"/>
          </ac:picMkLst>
        </pc:picChg>
      </pc:sldChg>
      <pc:sldChg chg="del">
        <pc:chgData name="Miquel Parés Comas" userId="31a31b41-0299-42f8-8d62-51f0e619f3e5" providerId="ADAL" clId="{AF0003E4-016B-4226-92ED-F0D4B2B86F43}" dt="2024-10-15T14:19:04.633" v="14" actId="47"/>
        <pc:sldMkLst>
          <pc:docMk/>
          <pc:sldMk cId="3919182909" sldId="479"/>
        </pc:sldMkLst>
      </pc:sldChg>
      <pc:sldMasterChg chg="delSldLayout">
        <pc:chgData name="Miquel Parés Comas" userId="31a31b41-0299-42f8-8d62-51f0e619f3e5" providerId="ADAL" clId="{AF0003E4-016B-4226-92ED-F0D4B2B86F43}" dt="2024-10-15T14:19:04.633" v="14" actId="47"/>
        <pc:sldMasterMkLst>
          <pc:docMk/>
          <pc:sldMasterMk cId="942244552" sldId="2147483648"/>
        </pc:sldMasterMkLst>
        <pc:sldLayoutChg chg="del">
          <pc:chgData name="Miquel Parés Comas" userId="31a31b41-0299-42f8-8d62-51f0e619f3e5" providerId="ADAL" clId="{AF0003E4-016B-4226-92ED-F0D4B2B86F43}" dt="2024-10-15T14:19:04.633" v="14" actId="47"/>
          <pc:sldLayoutMkLst>
            <pc:docMk/>
            <pc:sldMasterMk cId="942244552" sldId="2147483648"/>
            <pc:sldLayoutMk cId="1856167817" sldId="2147483660"/>
          </pc:sldLayoutMkLst>
        </pc:sldLayoutChg>
      </pc:sldMasterChg>
    </pc:docChg>
  </pc:docChgLst>
  <pc:docChgLst>
    <pc:chgData name="Miquel Parés Comas" userId="31a31b41-0299-42f8-8d62-51f0e619f3e5" providerId="ADAL" clId="{8A22173D-FA9B-4F0D-BA13-1ACD7BC3067D}"/>
    <pc:docChg chg="delSld modSld modSection">
      <pc:chgData name="Miquel Parés Comas" userId="31a31b41-0299-42f8-8d62-51f0e619f3e5" providerId="ADAL" clId="{8A22173D-FA9B-4F0D-BA13-1ACD7BC3067D}" dt="2024-11-05T12:10:27.913" v="6" actId="20577"/>
      <pc:docMkLst>
        <pc:docMk/>
      </pc:docMkLst>
      <pc:sldChg chg="modSp mod">
        <pc:chgData name="Miquel Parés Comas" userId="31a31b41-0299-42f8-8d62-51f0e619f3e5" providerId="ADAL" clId="{8A22173D-FA9B-4F0D-BA13-1ACD7BC3067D}" dt="2024-11-05T12:10:27.913" v="6" actId="20577"/>
        <pc:sldMkLst>
          <pc:docMk/>
          <pc:sldMk cId="3793934208" sldId="256"/>
        </pc:sldMkLst>
        <pc:spChg chg="mod">
          <ac:chgData name="Miquel Parés Comas" userId="31a31b41-0299-42f8-8d62-51f0e619f3e5" providerId="ADAL" clId="{8A22173D-FA9B-4F0D-BA13-1ACD7BC3067D}" dt="2024-11-05T12:10:27.913" v="6" actId="20577"/>
          <ac:spMkLst>
            <pc:docMk/>
            <pc:sldMk cId="3793934208" sldId="256"/>
            <ac:spMk id="9" creationId="{7FCCCE6D-0B1E-47A1-BF85-AC2D28EC578F}"/>
          </ac:spMkLst>
        </pc:spChg>
      </pc:sldChg>
      <pc:sldChg chg="del">
        <pc:chgData name="Miquel Parés Comas" userId="31a31b41-0299-42f8-8d62-51f0e619f3e5" providerId="ADAL" clId="{8A22173D-FA9B-4F0D-BA13-1ACD7BC3067D}" dt="2024-11-05T11:59:35.463" v="0" actId="47"/>
        <pc:sldMkLst>
          <pc:docMk/>
          <pc:sldMk cId="3268262469" sldId="4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806AF-ABEC-4E63-860D-2CFA2C1CBC4C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5A6C0-731A-447E-BE20-1BEB6DAB140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9446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D5A6C0-731A-447E-BE20-1BEB6DAB1401}" type="slidenum">
              <a:rPr lang="ca-ES" smtClean="0"/>
              <a:t>10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1113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04CCD88-C62E-4447-B5CC-F62B05772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E1A93ED7-D35F-4725-970A-AC6283175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FC84BE0A-F94A-43F3-8DC1-F78D5494A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F6241B06-DB1C-4C97-B45A-5DF33171A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A65FD4A4-2562-4EC0-AF60-5DB7F424C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6981862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C32F0581-E80F-4354-B14A-3A8065C9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DC690CE2-266C-4B41-9AED-CB52B6DB0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44FE0409-3FE2-41BE-A84B-299FA203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FC2B7854-3375-4942-A9E2-568B48ED6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B2D1FF1B-16DA-4D34-AE13-14E7CCAAE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0364148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18016C7F-340E-4AB7-BF52-51553855A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1948C589-9A4E-49C4-A125-45FCE4062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CD0CABFF-1AE7-4689-B25C-FFB8EF5F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497E4BD-F098-46EC-BCEB-213187896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0CA8D273-0481-4061-9B9C-C45121BA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2927997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2122443A-645C-4A00-908D-4B44E54C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0C4C6194-E022-4C87-9477-A3E1D1981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9637BBB8-98F9-454D-96B9-1A6BDD030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C91FF9D7-2D2A-4B82-8D47-9AAB2003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079AB55-BB65-4446-88D7-EE39250B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4962391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46F21C27-4D86-48BD-9961-8BFBC6825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4371FBA1-D8C9-4E7C-9046-63522EEAF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938C47EC-F8DA-4716-BC8E-4A671DC65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F5BCD7C1-0503-4B7A-9F5F-D47A62BD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3BB16C0-2594-48D6-9C0A-551E70553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4215930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CE01494-E7DB-45E7-AD16-A0A5F4F4D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6DA27EB2-9679-469B-AF43-92A730D9AD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1EB25E1A-6775-4FBC-90C8-EE77429B4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15E407E8-5828-440A-B002-7865E6E7F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A4A07CD5-6B74-44F9-99E0-2A258A74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E23AB357-D6E4-414E-9BE4-C40330A13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0021164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A123C45-62C8-4367-8B06-6339910F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E5BFD5CB-CADB-449B-AF22-160F40C8F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25DAFEB0-6CC0-4591-9BD4-8BE3F14C6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D82E82D9-4C77-46F5-A31C-4ACAA372CC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FCEE16CB-0379-4EF8-BED1-66D05A8886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C048B9BF-70A0-4315-BDDC-CA35F633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515B6B9F-7924-47EC-BE31-970DB95A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A0A3CA79-5D3C-4067-BF5B-E0E693DA2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02482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25DDAB4-B5BD-4491-BE01-6CC148802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059696DD-BA4D-4D2F-B4B7-5A12FC5E3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D8A3013E-4375-45A7-BD4A-CF37D87C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4E8542FC-C3E1-4A2E-8429-C6AF4987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666183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9E7FA0B8-BCF9-4871-BB7F-A7D2AF880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0D5C6B07-B586-4B9E-8CBB-015086DB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68288715-B180-4358-A42C-D688AFB34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7581313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71B121E6-8DDC-4E90-92FC-3880F7540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1B772C95-7E06-4784-83D6-0624FCC1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B5C3A089-4238-4BBE-B895-83606A178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8562E405-7C13-40ED-87BD-E9CB0C71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C9841C92-592C-49E0-A64D-5D3C5240E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831F8FF0-0F10-4460-B42D-A10217EFF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4461248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6F4F6A7-E0D0-434D-9644-D4EFFE5C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D90F44BE-F5B1-4970-87FA-46CC17FF4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B869F474-A634-41F9-81B6-C1FA78B85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1606DED1-D8E5-454F-B3AA-FBF1E9F55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C3396E8B-590E-4032-884D-E7EF1ECEB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57E809D7-533E-4832-94B1-D3DDD16C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2315565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86F6EC2E-E291-4B80-A15E-609C5D15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8E343206-F877-44E3-9F25-A687CB9D1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698B99DE-5B58-493D-9A77-1107A4D03B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DF92A334-CF5D-4C16-B855-D0039940F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8F06490D-61A3-4AAA-91FE-C33F618D4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224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C939DF-95FA-4F2E-9242-7915A028391B}"/>
              </a:ext>
            </a:extLst>
          </p:cNvPr>
          <p:cNvSpPr/>
          <p:nvPr/>
        </p:nvSpPr>
        <p:spPr>
          <a:xfrm>
            <a:off x="91126" y="55860"/>
            <a:ext cx="12009748" cy="6674178"/>
          </a:xfrm>
          <a:prstGeom prst="rect">
            <a:avLst/>
          </a:prstGeom>
          <a:solidFill>
            <a:srgbClr val="AB0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8" name="Imatge 7">
            <a:extLst>
              <a:ext uri="{FF2B5EF4-FFF2-40B4-BE49-F238E27FC236}">
                <a16:creationId xmlns:a16="http://schemas.microsoft.com/office/drawing/2014/main" id="{ACC8E1BD-9D32-48F1-8DFF-B688FA98D8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8202" y="843699"/>
            <a:ext cx="5559847" cy="5321431"/>
          </a:xfrm>
          <a:prstGeom prst="rect">
            <a:avLst/>
          </a:prstGeom>
        </p:spPr>
      </p:pic>
      <p:sp>
        <p:nvSpPr>
          <p:cNvPr id="9" name="QuadreDeText 8">
            <a:extLst>
              <a:ext uri="{FF2B5EF4-FFF2-40B4-BE49-F238E27FC236}">
                <a16:creationId xmlns:a16="http://schemas.microsoft.com/office/drawing/2014/main" id="{7FCCCE6D-0B1E-47A1-BF85-AC2D28EC578F}"/>
              </a:ext>
            </a:extLst>
          </p:cNvPr>
          <p:cNvSpPr txBox="1"/>
          <p:nvPr/>
        </p:nvSpPr>
        <p:spPr>
          <a:xfrm>
            <a:off x="311084" y="2350252"/>
            <a:ext cx="62543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b="1" dirty="0">
                <a:solidFill>
                  <a:schemeClr val="bg1"/>
                </a:solidFill>
              </a:rPr>
              <a:t>Evolució de la RECERCA de </a:t>
            </a:r>
            <a:r>
              <a:rPr lang="ca-ES" sz="4800" b="1">
                <a:solidFill>
                  <a:schemeClr val="bg1"/>
                </a:solidFill>
              </a:rPr>
              <a:t>la UVic-UCC</a:t>
            </a:r>
            <a:endParaRPr lang="ca-ES" sz="4800" b="1" dirty="0">
              <a:solidFill>
                <a:schemeClr val="bg1"/>
              </a:solidFill>
            </a:endParaRPr>
          </a:p>
          <a:p>
            <a:endParaRPr lang="ca-ES" sz="4800" b="1" dirty="0">
              <a:solidFill>
                <a:schemeClr val="bg1"/>
              </a:solidFill>
            </a:endParaRPr>
          </a:p>
          <a:p>
            <a:r>
              <a:rPr lang="ca-ES" sz="4800" dirty="0">
                <a:solidFill>
                  <a:schemeClr val="bg1"/>
                </a:solidFill>
              </a:rPr>
              <a:t>Curs 2022/2023</a:t>
            </a:r>
            <a:endParaRPr lang="ca-ES" sz="4800" dirty="0">
              <a:solidFill>
                <a:schemeClr val="bg1"/>
              </a:solidFill>
              <a:latin typeface="72 Light" panose="020B0303030000000003" pitchFamily="34" charset="0"/>
              <a:cs typeface="72 Light" panose="020B0303030000000003" pitchFamily="34" charset="0"/>
            </a:endParaRPr>
          </a:p>
        </p:txBody>
      </p:sp>
      <p:sp>
        <p:nvSpPr>
          <p:cNvPr id="10" name="QuadreDeText 9">
            <a:extLst>
              <a:ext uri="{FF2B5EF4-FFF2-40B4-BE49-F238E27FC236}">
                <a16:creationId xmlns:a16="http://schemas.microsoft.com/office/drawing/2014/main" id="{FBC93A20-4B7A-4422-8ED2-A37DDDE7CBDD}"/>
              </a:ext>
            </a:extLst>
          </p:cNvPr>
          <p:cNvSpPr txBox="1"/>
          <p:nvPr/>
        </p:nvSpPr>
        <p:spPr>
          <a:xfrm>
            <a:off x="311085" y="395926"/>
            <a:ext cx="3374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>
                <a:solidFill>
                  <a:schemeClr val="bg1"/>
                </a:solidFill>
              </a:rPr>
              <a:t>Universitat de Vic –</a:t>
            </a:r>
          </a:p>
          <a:p>
            <a:r>
              <a:rPr lang="ca-ES">
                <a:solidFill>
                  <a:schemeClr val="bg1"/>
                </a:solidFill>
              </a:rPr>
              <a:t>Universitat Central de Catalunya</a:t>
            </a:r>
          </a:p>
        </p:txBody>
      </p:sp>
      <p:pic>
        <p:nvPicPr>
          <p:cNvPr id="13" name="Imatge 12">
            <a:extLst>
              <a:ext uri="{FF2B5EF4-FFF2-40B4-BE49-F238E27FC236}">
                <a16:creationId xmlns:a16="http://schemas.microsoft.com/office/drawing/2014/main" id="{28CF1040-CC21-4D54-AD05-F7040CD823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51" y="5801603"/>
            <a:ext cx="2805814" cy="928435"/>
          </a:xfrm>
          <a:prstGeom prst="rect">
            <a:avLst/>
          </a:prstGeom>
        </p:spPr>
      </p:pic>
      <p:sp>
        <p:nvSpPr>
          <p:cNvPr id="7" name="QuadreDeText 6">
            <a:extLst>
              <a:ext uri="{FF2B5EF4-FFF2-40B4-BE49-F238E27FC236}">
                <a16:creationId xmlns:a16="http://schemas.microsoft.com/office/drawing/2014/main" id="{3FFC431B-BC68-4ABD-87E2-62C2C73A5E56}"/>
              </a:ext>
            </a:extLst>
          </p:cNvPr>
          <p:cNvSpPr txBox="1"/>
          <p:nvPr/>
        </p:nvSpPr>
        <p:spPr>
          <a:xfrm>
            <a:off x="6711682" y="6191783"/>
            <a:ext cx="521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2400" b="1">
                <a:solidFill>
                  <a:schemeClr val="bg1"/>
                </a:solidFill>
              </a:rPr>
              <a:t>Setembre 2023</a:t>
            </a:r>
          </a:p>
        </p:txBody>
      </p:sp>
    </p:spTree>
    <p:extLst>
      <p:ext uri="{BB962C8B-B14F-4D97-AF65-F5344CB8AC3E}">
        <p14:creationId xmlns:p14="http://schemas.microsoft.com/office/powerpoint/2010/main" val="379393420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tge 5">
            <a:extLst>
              <a:ext uri="{FF2B5EF4-FFF2-40B4-BE49-F238E27FC236}">
                <a16:creationId xmlns:a16="http://schemas.microsoft.com/office/drawing/2014/main" id="{659B54B2-2F36-9638-2ACD-C612A75AC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68" y="226786"/>
            <a:ext cx="10310326" cy="5802039"/>
          </a:xfrm>
          <a:prstGeom prst="rect">
            <a:avLst/>
          </a:prstGeom>
        </p:spPr>
      </p:pic>
      <p:sp>
        <p:nvSpPr>
          <p:cNvPr id="3" name="Subtítol 2">
            <a:extLst>
              <a:ext uri="{FF2B5EF4-FFF2-40B4-BE49-F238E27FC236}">
                <a16:creationId xmlns:a16="http://schemas.microsoft.com/office/drawing/2014/main" id="{0BF25C87-D5EE-5F25-DF9A-76D8ED0BF6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/>
              <a:t> </a:t>
            </a:r>
            <a:endParaRPr lang="es-ES"/>
          </a:p>
        </p:txBody>
      </p:sp>
      <p:pic>
        <p:nvPicPr>
          <p:cNvPr id="4" name="Imatge 3" descr="Imatge que conté text, captura de pantalla, Font, logotip&#10;&#10;Descripció generada automàticament">
            <a:extLst>
              <a:ext uri="{FF2B5EF4-FFF2-40B4-BE49-F238E27FC236}">
                <a16:creationId xmlns:a16="http://schemas.microsoft.com/office/drawing/2014/main" id="{163609DF-3FD2-5FA2-7FC2-2ABABACC2F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156" y="5558195"/>
            <a:ext cx="2129976" cy="107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8040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>
            <a:extLst>
              <a:ext uri="{FF2B5EF4-FFF2-40B4-BE49-F238E27FC236}">
                <a16:creationId xmlns:a16="http://schemas.microsoft.com/office/drawing/2014/main" id="{380042B2-CEAC-90B2-03E6-0490E4D91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59" y="232348"/>
            <a:ext cx="9420795" cy="525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tge 11" descr="Imatge que conté text, captura de pantalla, Font, logotip&#10;&#10;Descripció generada automàticament">
            <a:extLst>
              <a:ext uri="{FF2B5EF4-FFF2-40B4-BE49-F238E27FC236}">
                <a16:creationId xmlns:a16="http://schemas.microsoft.com/office/drawing/2014/main" id="{4655DFEF-C72B-105D-FB7A-1B2B4268BF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295" y="5241938"/>
            <a:ext cx="3207932" cy="161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9463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3F8D10-6BEB-4729-B708-CE5D6414A2C4}"/>
              </a:ext>
            </a:extLst>
          </p:cNvPr>
          <p:cNvSpPr/>
          <p:nvPr/>
        </p:nvSpPr>
        <p:spPr>
          <a:xfrm>
            <a:off x="35560" y="55880"/>
            <a:ext cx="12120880" cy="6746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5" name="Imatge 4">
            <a:extLst>
              <a:ext uri="{FF2B5EF4-FFF2-40B4-BE49-F238E27FC236}">
                <a16:creationId xmlns:a16="http://schemas.microsoft.com/office/drawing/2014/main" id="{31DFD2D9-FAC0-4899-8483-B28B8AD31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395" y="4055427"/>
            <a:ext cx="3219450" cy="2486025"/>
          </a:xfrm>
          <a:prstGeom prst="rect">
            <a:avLst/>
          </a:prstGeom>
        </p:spPr>
      </p:pic>
      <p:sp>
        <p:nvSpPr>
          <p:cNvPr id="6" name="QuadreDeText 5">
            <a:extLst>
              <a:ext uri="{FF2B5EF4-FFF2-40B4-BE49-F238E27FC236}">
                <a16:creationId xmlns:a16="http://schemas.microsoft.com/office/drawing/2014/main" id="{7BFD48A1-A237-4DB0-892B-B034F2506A74}"/>
              </a:ext>
            </a:extLst>
          </p:cNvPr>
          <p:cNvSpPr txBox="1"/>
          <p:nvPr/>
        </p:nvSpPr>
        <p:spPr>
          <a:xfrm>
            <a:off x="355599" y="883920"/>
            <a:ext cx="105765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6600" b="1">
                <a:solidFill>
                  <a:srgbClr val="C00000"/>
                </a:solidFill>
              </a:rPr>
              <a:t>La Recerca en Xifres</a:t>
            </a:r>
            <a:endParaRPr lang="ca-ES" sz="3600" b="1">
              <a:solidFill>
                <a:srgbClr val="C00000"/>
              </a:solidFill>
            </a:endParaRPr>
          </a:p>
        </p:txBody>
      </p:sp>
      <p:cxnSp>
        <p:nvCxnSpPr>
          <p:cNvPr id="9" name="Connector recte 8">
            <a:extLst>
              <a:ext uri="{FF2B5EF4-FFF2-40B4-BE49-F238E27FC236}">
                <a16:creationId xmlns:a16="http://schemas.microsoft.com/office/drawing/2014/main" id="{9FB0F647-6246-48D4-98DB-9A4E5A5C188B}"/>
              </a:ext>
            </a:extLst>
          </p:cNvPr>
          <p:cNvCxnSpPr>
            <a:cxnSpLocks/>
          </p:cNvCxnSpPr>
          <p:nvPr/>
        </p:nvCxnSpPr>
        <p:spPr>
          <a:xfrm>
            <a:off x="427977" y="5627217"/>
            <a:ext cx="0" cy="648000"/>
          </a:xfrm>
          <a:prstGeom prst="line">
            <a:avLst/>
          </a:prstGeom>
          <a:ln w="44450">
            <a:solidFill>
              <a:srgbClr val="DE2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tge 24">
            <a:extLst>
              <a:ext uri="{FF2B5EF4-FFF2-40B4-BE49-F238E27FC236}">
                <a16:creationId xmlns:a16="http://schemas.microsoft.com/office/drawing/2014/main" id="{9C366112-14F1-4350-AAA7-B07E44C24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5783091"/>
            <a:ext cx="4381505" cy="381977"/>
          </a:xfrm>
          <a:prstGeom prst="rect">
            <a:avLst/>
          </a:prstGeom>
        </p:spPr>
      </p:pic>
      <p:pic>
        <p:nvPicPr>
          <p:cNvPr id="2" name="Imatge 1">
            <a:extLst>
              <a:ext uri="{FF2B5EF4-FFF2-40B4-BE49-F238E27FC236}">
                <a16:creationId xmlns:a16="http://schemas.microsoft.com/office/drawing/2014/main" id="{3E0696B5-B3DB-432A-9FB3-410EF5221D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8823" y="4107755"/>
            <a:ext cx="3505200" cy="2609850"/>
          </a:xfrm>
          <a:prstGeom prst="rect">
            <a:avLst/>
          </a:prstGeom>
        </p:spPr>
      </p:pic>
      <p:pic>
        <p:nvPicPr>
          <p:cNvPr id="3" name="Imatge 2">
            <a:extLst>
              <a:ext uri="{FF2B5EF4-FFF2-40B4-BE49-F238E27FC236}">
                <a16:creationId xmlns:a16="http://schemas.microsoft.com/office/drawing/2014/main" id="{4B0EC823-873A-4C8A-8BE4-AA64E0EDF6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4523" y="4185761"/>
            <a:ext cx="3619500" cy="2486025"/>
          </a:xfrm>
          <a:prstGeom prst="rect">
            <a:avLst/>
          </a:prstGeom>
        </p:spPr>
      </p:pic>
      <p:pic>
        <p:nvPicPr>
          <p:cNvPr id="10" name="Imatge 9">
            <a:extLst>
              <a:ext uri="{FF2B5EF4-FFF2-40B4-BE49-F238E27FC236}">
                <a16:creationId xmlns:a16="http://schemas.microsoft.com/office/drawing/2014/main" id="{84DC6A6D-67CB-3A50-6D40-25F8DE9BD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1698" y="4097684"/>
            <a:ext cx="3219450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87001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tge 2">
            <a:extLst>
              <a:ext uri="{FF2B5EF4-FFF2-40B4-BE49-F238E27FC236}">
                <a16:creationId xmlns:a16="http://schemas.microsoft.com/office/drawing/2014/main" id="{CC71EBC5-83FD-11CE-2455-DCF3A8935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140" y="1034873"/>
            <a:ext cx="8597156" cy="504747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AA3E1B3-998A-45A3-9D0C-905578451AFE}"/>
              </a:ext>
            </a:extLst>
          </p:cNvPr>
          <p:cNvSpPr/>
          <p:nvPr/>
        </p:nvSpPr>
        <p:spPr>
          <a:xfrm>
            <a:off x="446201" y="26713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3200" b="0" i="0" u="none" strike="noStrike" kern="1200" cap="none" spc="0" normalizeH="0" baseline="0" noProof="0">
                <a:ln>
                  <a:noFill/>
                </a:ln>
                <a:solidFill>
                  <a:srgbClr val="DE052B"/>
                </a:solidFill>
                <a:effectLst/>
                <a:uLnTx/>
                <a:uFillTx/>
                <a:latin typeface="Calibri Light" panose="020F0302020204030204"/>
                <a:ea typeface="+mn-ea"/>
                <a:cs typeface="Adobe Devanagari" panose="02040503050201020203" pitchFamily="18" charset="0"/>
              </a:rPr>
              <a:t>Producció Científica</a:t>
            </a: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89097" y="5020426"/>
            <a:ext cx="0" cy="169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tge 17">
            <a:extLst>
              <a:ext uri="{FF2B5EF4-FFF2-40B4-BE49-F238E27FC236}">
                <a16:creationId xmlns:a16="http://schemas.microsoft.com/office/drawing/2014/main" id="{BFD2E047-7534-4222-97F1-977202C240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8051" y="5020426"/>
            <a:ext cx="1385066" cy="60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1118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6813F-EB34-59D4-570A-171C8BDF75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53C6BA-1CA1-F25B-A78F-29566BBB01AE}"/>
              </a:ext>
            </a:extLst>
          </p:cNvPr>
          <p:cNvSpPr/>
          <p:nvPr/>
        </p:nvSpPr>
        <p:spPr>
          <a:xfrm>
            <a:off x="446201" y="26713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3200" b="0" i="0" u="none" strike="noStrike" kern="1200" cap="none" spc="0" normalizeH="0" baseline="0" noProof="0">
                <a:ln>
                  <a:noFill/>
                </a:ln>
                <a:solidFill>
                  <a:srgbClr val="DE052B"/>
                </a:solidFill>
                <a:effectLst/>
                <a:uLnTx/>
                <a:uFillTx/>
                <a:latin typeface="Calibri Light" panose="020F0302020204030204"/>
                <a:ea typeface="+mn-ea"/>
                <a:cs typeface="Adobe Devanagari" panose="02040503050201020203" pitchFamily="18" charset="0"/>
              </a:rPr>
              <a:t>Producció Científica</a:t>
            </a: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A1AF060E-67C9-7305-6D78-45043AEE8A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1E4B65A-3535-85F3-A454-EBEE068016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07DACA64-3D6B-1216-952F-46D9F9AB33CF}"/>
              </a:ext>
            </a:extLst>
          </p:cNvPr>
          <p:cNvCxnSpPr/>
          <p:nvPr/>
        </p:nvCxnSpPr>
        <p:spPr>
          <a:xfrm>
            <a:off x="9389097" y="5020426"/>
            <a:ext cx="0" cy="169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tge 17">
            <a:extLst>
              <a:ext uri="{FF2B5EF4-FFF2-40B4-BE49-F238E27FC236}">
                <a16:creationId xmlns:a16="http://schemas.microsoft.com/office/drawing/2014/main" id="{ED186941-A2F6-40DE-9EEA-F5B68674B8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8051" y="5020426"/>
            <a:ext cx="1385066" cy="604014"/>
          </a:xfrm>
          <a:prstGeom prst="rect">
            <a:avLst/>
          </a:prstGeom>
        </p:spPr>
      </p:pic>
      <p:pic>
        <p:nvPicPr>
          <p:cNvPr id="5" name="Imatge 4">
            <a:extLst>
              <a:ext uri="{FF2B5EF4-FFF2-40B4-BE49-F238E27FC236}">
                <a16:creationId xmlns:a16="http://schemas.microsoft.com/office/drawing/2014/main" id="{FF051030-0F0B-A182-8131-A9F0FF7DA7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584" y="932639"/>
            <a:ext cx="9027249" cy="523760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85290208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tge 4">
            <a:extLst>
              <a:ext uri="{FF2B5EF4-FFF2-40B4-BE49-F238E27FC236}">
                <a16:creationId xmlns:a16="http://schemas.microsoft.com/office/drawing/2014/main" id="{E0060510-8195-2EE6-5753-9BC009372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54" y="1287261"/>
            <a:ext cx="8995906" cy="499946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AA3E1B3-998A-45A3-9D0C-905578451AFE}"/>
              </a:ext>
            </a:extLst>
          </p:cNvPr>
          <p:cNvSpPr/>
          <p:nvPr/>
        </p:nvSpPr>
        <p:spPr>
          <a:xfrm>
            <a:off x="446201" y="267132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4000" b="0" i="0" u="none" strike="noStrike" baseline="0">
                <a:solidFill>
                  <a:srgbClr val="DE052B"/>
                </a:solidFill>
                <a:latin typeface="+mj-lt"/>
                <a:cs typeface="Adobe Devanagari" panose="02040503050201020203" pitchFamily="18" charset="0"/>
              </a:rPr>
              <a:t>Estudis de Doctorat</a:t>
            </a: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89097" y="5020426"/>
            <a:ext cx="0" cy="169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2">
            <a:extLst>
              <a:ext uri="{FF2B5EF4-FFF2-40B4-BE49-F238E27FC236}">
                <a16:creationId xmlns:a16="http://schemas.microsoft.com/office/drawing/2014/main" id="{8064A197-DC72-413F-BE47-7EA7FC08D602}"/>
              </a:ext>
            </a:extLst>
          </p:cNvPr>
          <p:cNvSpPr txBox="1"/>
          <p:nvPr/>
        </p:nvSpPr>
        <p:spPr>
          <a:xfrm>
            <a:off x="3302607" y="57862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>
              <a:solidFill>
                <a:prstClr val="black"/>
              </a:solidFill>
            </a:endParaRPr>
          </a:p>
        </p:txBody>
      </p:sp>
      <p:pic>
        <p:nvPicPr>
          <p:cNvPr id="2" name="Imatge 1">
            <a:extLst>
              <a:ext uri="{FF2B5EF4-FFF2-40B4-BE49-F238E27FC236}">
                <a16:creationId xmlns:a16="http://schemas.microsoft.com/office/drawing/2014/main" id="{8C6CEFE4-FC27-4840-A108-7487F78F78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3626" y="5131661"/>
            <a:ext cx="1408298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3678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A3E1B3-998A-45A3-9D0C-905578451AFE}"/>
              </a:ext>
            </a:extLst>
          </p:cNvPr>
          <p:cNvSpPr/>
          <p:nvPr/>
        </p:nvSpPr>
        <p:spPr>
          <a:xfrm>
            <a:off x="446201" y="267132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4000" b="0" i="0" u="none" strike="noStrike" baseline="0">
                <a:solidFill>
                  <a:srgbClr val="DE052B"/>
                </a:solidFill>
                <a:latin typeface="+mj-lt"/>
                <a:cs typeface="Adobe Devanagari" panose="02040503050201020203" pitchFamily="18" charset="0"/>
              </a:rPr>
              <a:t>Estudis de Doctorat</a:t>
            </a:r>
          </a:p>
        </p:txBody>
      </p: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89097" y="5020426"/>
            <a:ext cx="0" cy="169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2">
            <a:extLst>
              <a:ext uri="{FF2B5EF4-FFF2-40B4-BE49-F238E27FC236}">
                <a16:creationId xmlns:a16="http://schemas.microsoft.com/office/drawing/2014/main" id="{8064A197-DC72-413F-BE47-7EA7FC08D602}"/>
              </a:ext>
            </a:extLst>
          </p:cNvPr>
          <p:cNvSpPr txBox="1"/>
          <p:nvPr/>
        </p:nvSpPr>
        <p:spPr>
          <a:xfrm>
            <a:off x="3302607" y="57862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>
              <a:solidFill>
                <a:prstClr val="black"/>
              </a:solidFill>
            </a:endParaRPr>
          </a:p>
        </p:txBody>
      </p:sp>
      <p:pic>
        <p:nvPicPr>
          <p:cNvPr id="2" name="Imatge 1">
            <a:extLst>
              <a:ext uri="{FF2B5EF4-FFF2-40B4-BE49-F238E27FC236}">
                <a16:creationId xmlns:a16="http://schemas.microsoft.com/office/drawing/2014/main" id="{8C6CEFE4-FC27-4840-A108-7487F78F78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3626" y="5131661"/>
            <a:ext cx="1408298" cy="438950"/>
          </a:xfrm>
          <a:prstGeom prst="rect">
            <a:avLst/>
          </a:prstGeom>
        </p:spPr>
      </p:pic>
      <p:pic>
        <p:nvPicPr>
          <p:cNvPr id="6" name="Imatge 5">
            <a:extLst>
              <a:ext uri="{FF2B5EF4-FFF2-40B4-BE49-F238E27FC236}">
                <a16:creationId xmlns:a16="http://schemas.microsoft.com/office/drawing/2014/main" id="{8287BEBC-4A0F-A157-6EB6-CC9EB151F6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9004" y="1052445"/>
            <a:ext cx="7020905" cy="502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8423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tge 4">
            <a:extLst>
              <a:ext uri="{FF2B5EF4-FFF2-40B4-BE49-F238E27FC236}">
                <a16:creationId xmlns:a16="http://schemas.microsoft.com/office/drawing/2014/main" id="{73EA4115-0647-A9F9-D90C-7748F08611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3" y="429781"/>
            <a:ext cx="9638496" cy="5436645"/>
          </a:xfrm>
          <a:prstGeom prst="rect">
            <a:avLst/>
          </a:prstGeom>
        </p:spPr>
      </p:pic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78937" y="5555413"/>
            <a:ext cx="0" cy="115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22981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78937" y="5555413"/>
            <a:ext cx="0" cy="115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F95903EF-8E54-CD1E-344B-92E90333D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" y="1846263"/>
            <a:ext cx="11742594" cy="316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69953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tge 4">
            <a:extLst>
              <a:ext uri="{FF2B5EF4-FFF2-40B4-BE49-F238E27FC236}">
                <a16:creationId xmlns:a16="http://schemas.microsoft.com/office/drawing/2014/main" id="{8B5A210B-4384-6B71-7548-CFF9D8395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43" y="251778"/>
            <a:ext cx="9931381" cy="5582094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78937" y="5555413"/>
            <a:ext cx="0" cy="115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07504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768323-3552-4367-b9a7-1db0813dfd35">
      <Terms xmlns="http://schemas.microsoft.com/office/infopath/2007/PartnerControls"/>
    </lcf76f155ced4ddcb4097134ff3c332f>
    <TaxCatchAll xmlns="ce17a31b-3e16-460f-ae53-b35a289642f9" xsi:nil="true"/>
    <_Flow_SignoffStatus xmlns="e1768323-3552-4367-b9a7-1db0813dfd3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57011C3C8C8342B6F5A8A3C3350E71" ma:contentTypeVersion="17" ma:contentTypeDescription="Crea un document nou" ma:contentTypeScope="" ma:versionID="5e2ab385e74e36bb0236e8867e3672a3">
  <xsd:schema xmlns:xsd="http://www.w3.org/2001/XMLSchema" xmlns:xs="http://www.w3.org/2001/XMLSchema" xmlns:p="http://schemas.microsoft.com/office/2006/metadata/properties" xmlns:ns2="e1768323-3552-4367-b9a7-1db0813dfd35" xmlns:ns3="ce17a31b-3e16-460f-ae53-b35a289642f9" targetNamespace="http://schemas.microsoft.com/office/2006/metadata/properties" ma:root="true" ma:fieldsID="26010a1ae88879a335a5e7274aad03e1" ns2:_="" ns3:_="">
    <xsd:import namespace="e1768323-3552-4367-b9a7-1db0813dfd35"/>
    <xsd:import namespace="ce17a31b-3e16-460f-ae53-b35a289642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768323-3552-4367-b9a7-1db0813dfd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es de la imatge" ma:readOnly="false" ma:fieldId="{5cf76f15-5ced-4ddc-b409-7134ff3c332f}" ma:taxonomyMulti="true" ma:sspId="b51c17c9-22bf-4739-a0bf-79b4a009df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2" nillable="true" ma:displayName="Estado de aprobación" ma:internalName="Estado_x0020_de_x0020_aprobaci_x00f3_n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7a31b-3e16-460f-ae53-b35a289642f9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1d9877b-4291-4d0d-9fae-671bd3f500b2}" ma:internalName="TaxCatchAll" ma:showField="CatchAllData" ma:web="ce17a31b-3e16-460f-ae53-b35a289642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1677B0-6377-4C19-BC7D-28C31B012F64}">
  <ds:schemaRefs>
    <ds:schemaRef ds:uri="ce17a31b-3e16-460f-ae53-b35a289642f9"/>
    <ds:schemaRef ds:uri="e1768323-3552-4367-b9a7-1db0813dfd3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CD450C7-934A-4B2F-A831-55560270D3F7}">
  <ds:schemaRefs>
    <ds:schemaRef ds:uri="ce17a31b-3e16-460f-ae53-b35a289642f9"/>
    <ds:schemaRef ds:uri="e1768323-3552-4367-b9a7-1db0813dfd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7898B38-A9CF-4DDB-80FB-2F3FA3A409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Pantalla panoràmica</PresentationFormat>
  <Paragraphs>13</Paragraphs>
  <Slides>11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11</vt:i4>
      </vt:variant>
    </vt:vector>
  </HeadingPairs>
  <TitlesOfParts>
    <vt:vector size="16" baseType="lpstr">
      <vt:lpstr>72 Light</vt:lpstr>
      <vt:lpstr>Arial</vt:lpstr>
      <vt:lpstr>Calibri</vt:lpstr>
      <vt:lpstr>Calibri Light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Bet Dachs Rossell</dc:creator>
  <cp:lastModifiedBy>Miquel Parés Comas</cp:lastModifiedBy>
  <cp:revision>1</cp:revision>
  <cp:lastPrinted>2023-09-28T08:04:30Z</cp:lastPrinted>
  <dcterms:created xsi:type="dcterms:W3CDTF">2021-07-13T15:29:04Z</dcterms:created>
  <dcterms:modified xsi:type="dcterms:W3CDTF">2024-11-05T12:10:28Z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0x0101008C57011C3C8C8342B6F5A8A3C3350E71</vt:lpwstr>
  </property>
  <property fmtid="{D5CDD505-2E9C-101B-9397-08002B2CF9AE}" pid="3" name="Order">
    <vt:r8>11131900</vt:r8>
  </property>
  <property fmtid="{D5CDD505-2E9C-101B-9397-08002B2CF9AE}" pid="4" name="MediaServiceImageTags">
    <vt:lpwstr/>
  </property>
</Properties>
</file>